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 id="2147483683" r:id="rId3"/>
  </p:sldMasterIdLst>
  <p:notesMasterIdLst>
    <p:notesMasterId r:id="rId33"/>
  </p:notesMasterIdLst>
  <p:sldIdLst>
    <p:sldId id="263" r:id="rId4"/>
    <p:sldId id="273" r:id="rId5"/>
    <p:sldId id="264" r:id="rId6"/>
    <p:sldId id="268" r:id="rId7"/>
    <p:sldId id="281" r:id="rId8"/>
    <p:sldId id="836" r:id="rId9"/>
    <p:sldId id="839" r:id="rId10"/>
    <p:sldId id="840" r:id="rId11"/>
    <p:sldId id="841" r:id="rId12"/>
    <p:sldId id="837" r:id="rId13"/>
    <p:sldId id="842" r:id="rId14"/>
    <p:sldId id="380" r:id="rId15"/>
    <p:sldId id="410" r:id="rId16"/>
    <p:sldId id="421" r:id="rId17"/>
    <p:sldId id="422" r:id="rId18"/>
    <p:sldId id="423" r:id="rId19"/>
    <p:sldId id="424" r:id="rId20"/>
    <p:sldId id="425" r:id="rId21"/>
    <p:sldId id="387" r:id="rId22"/>
    <p:sldId id="838" r:id="rId23"/>
    <p:sldId id="274" r:id="rId24"/>
    <p:sldId id="297" r:id="rId25"/>
    <p:sldId id="298" r:id="rId26"/>
    <p:sldId id="299" r:id="rId27"/>
    <p:sldId id="269" r:id="rId28"/>
    <p:sldId id="271" r:id="rId29"/>
    <p:sldId id="287" r:id="rId30"/>
    <p:sldId id="265" r:id="rId31"/>
    <p:sldId id="272"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amp; Intro Slides" id="{6D75522A-4535-4448-841C-DBFF46B96415}">
          <p14:sldIdLst>
            <p14:sldId id="263"/>
            <p14:sldId id="273"/>
            <p14:sldId id="264"/>
            <p14:sldId id="268"/>
          </p14:sldIdLst>
        </p14:section>
        <p14:section name="Wassmansdorf" id="{72BAAD0D-6641-4186-B8F4-1E6E16FC3322}">
          <p14:sldIdLst>
            <p14:sldId id="281"/>
            <p14:sldId id="836"/>
            <p14:sldId id="839"/>
            <p14:sldId id="840"/>
            <p14:sldId id="841"/>
            <p14:sldId id="837"/>
            <p14:sldId id="842"/>
            <p14:sldId id="380"/>
            <p14:sldId id="410"/>
            <p14:sldId id="421"/>
            <p14:sldId id="422"/>
            <p14:sldId id="423"/>
            <p14:sldId id="424"/>
            <p14:sldId id="425"/>
            <p14:sldId id="387"/>
            <p14:sldId id="838"/>
            <p14:sldId id="274"/>
            <p14:sldId id="297"/>
            <p14:sldId id="298"/>
            <p14:sldId id="299"/>
            <p14:sldId id="269"/>
            <p14:sldId id="271"/>
            <p14:sldId id="287"/>
            <p14:sldId id="265"/>
            <p14:sldId id="272"/>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3B59"/>
    <a:srgbClr val="1C74A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449" autoAdjust="0"/>
    <p:restoredTop sz="79013" autoAdjust="0"/>
  </p:normalViewPr>
  <p:slideViewPr>
    <p:cSldViewPr snapToGrid="0">
      <p:cViewPr varScale="1">
        <p:scale>
          <a:sx n="86" d="100"/>
          <a:sy n="86" d="100"/>
        </p:scale>
        <p:origin x="264" y="58"/>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AD2CCD-3585-4CA0-A60F-215F98C08862}" type="datetimeFigureOut">
              <a:rPr lang="en-US" smtClean="0"/>
              <a:t>11/7/2022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7B45D1-2026-42D0-B124-216A4CE87AD3}" type="slidenum">
              <a:rPr lang="en-US" smtClean="0"/>
              <a:t>‹#›</a:t>
            </a:fld>
            <a:endParaRPr lang="en-US" dirty="0"/>
          </a:p>
        </p:txBody>
      </p:sp>
    </p:spTree>
    <p:extLst>
      <p:ext uri="{BB962C8B-B14F-4D97-AF65-F5344CB8AC3E}">
        <p14:creationId xmlns:p14="http://schemas.microsoft.com/office/powerpoint/2010/main" val="19361542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7B45D1-2026-42D0-B124-216A4CE87AD3}" type="slidenum">
              <a:rPr lang="en-US" smtClean="0"/>
              <a:t>3</a:t>
            </a:fld>
            <a:endParaRPr lang="en-US" dirty="0"/>
          </a:p>
        </p:txBody>
      </p:sp>
    </p:spTree>
    <p:extLst>
      <p:ext uri="{BB962C8B-B14F-4D97-AF65-F5344CB8AC3E}">
        <p14:creationId xmlns:p14="http://schemas.microsoft.com/office/powerpoint/2010/main" val="24214671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a:extLst>
              <a:ext uri="{FF2B5EF4-FFF2-40B4-BE49-F238E27FC236}">
                <a16:creationId xmlns:a16="http://schemas.microsoft.com/office/drawing/2014/main" id="{FB65CD07-D0B4-2F43-B790-156B6CB843A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2" name="Notes Placeholder 2">
            <a:extLst>
              <a:ext uri="{FF2B5EF4-FFF2-40B4-BE49-F238E27FC236}">
                <a16:creationId xmlns:a16="http://schemas.microsoft.com/office/drawing/2014/main" id="{63F9FF6E-1D1C-A244-9088-5A2D5BD6FDA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SRI by the numbers</a:t>
            </a:r>
          </a:p>
        </p:txBody>
      </p:sp>
      <p:sp>
        <p:nvSpPr>
          <p:cNvPr id="30723" name="Slide Number Placeholder 3">
            <a:extLst>
              <a:ext uri="{FF2B5EF4-FFF2-40B4-BE49-F238E27FC236}">
                <a16:creationId xmlns:a16="http://schemas.microsoft.com/office/drawing/2014/main" id="{6550D9C6-36C6-FC49-B3D7-8E8559D1B07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Helvetica" pitchFamily="2" charset="0"/>
              </a:defRPr>
            </a:lvl1pPr>
            <a:lvl2pPr marL="742950" indent="-285750">
              <a:defRPr>
                <a:solidFill>
                  <a:schemeClr val="tx1"/>
                </a:solidFill>
                <a:latin typeface="Helvetica" pitchFamily="2" charset="0"/>
              </a:defRPr>
            </a:lvl2pPr>
            <a:lvl3pPr marL="1143000" indent="-228600">
              <a:defRPr>
                <a:solidFill>
                  <a:schemeClr val="tx1"/>
                </a:solidFill>
                <a:latin typeface="Helvetica" pitchFamily="2" charset="0"/>
              </a:defRPr>
            </a:lvl3pPr>
            <a:lvl4pPr marL="1600200" indent="-228600">
              <a:defRPr>
                <a:solidFill>
                  <a:schemeClr val="tx1"/>
                </a:solidFill>
                <a:latin typeface="Helvetica" pitchFamily="2" charset="0"/>
              </a:defRPr>
            </a:lvl4pPr>
            <a:lvl5pPr marL="2057400" indent="-228600">
              <a:defRPr>
                <a:solidFill>
                  <a:schemeClr val="tx1"/>
                </a:solidFill>
                <a:latin typeface="Helvetica" pitchFamily="2" charset="0"/>
              </a:defRPr>
            </a:lvl5pPr>
            <a:lvl6pPr marL="2514600" indent="-228600" eaLnBrk="0" fontAlgn="base" hangingPunct="0">
              <a:spcBef>
                <a:spcPct val="0"/>
              </a:spcBef>
              <a:spcAft>
                <a:spcPct val="0"/>
              </a:spcAft>
              <a:defRPr>
                <a:solidFill>
                  <a:schemeClr val="tx1"/>
                </a:solidFill>
                <a:latin typeface="Helvetica" pitchFamily="2" charset="0"/>
              </a:defRPr>
            </a:lvl6pPr>
            <a:lvl7pPr marL="2971800" indent="-228600" eaLnBrk="0" fontAlgn="base" hangingPunct="0">
              <a:spcBef>
                <a:spcPct val="0"/>
              </a:spcBef>
              <a:spcAft>
                <a:spcPct val="0"/>
              </a:spcAft>
              <a:defRPr>
                <a:solidFill>
                  <a:schemeClr val="tx1"/>
                </a:solidFill>
                <a:latin typeface="Helvetica" pitchFamily="2" charset="0"/>
              </a:defRPr>
            </a:lvl7pPr>
            <a:lvl8pPr marL="3429000" indent="-228600" eaLnBrk="0" fontAlgn="base" hangingPunct="0">
              <a:spcBef>
                <a:spcPct val="0"/>
              </a:spcBef>
              <a:spcAft>
                <a:spcPct val="0"/>
              </a:spcAft>
              <a:defRPr>
                <a:solidFill>
                  <a:schemeClr val="tx1"/>
                </a:solidFill>
                <a:latin typeface="Helvetica" pitchFamily="2" charset="0"/>
              </a:defRPr>
            </a:lvl8pPr>
            <a:lvl9pPr marL="3886200" indent="-228600" eaLnBrk="0" fontAlgn="base" hangingPunct="0">
              <a:spcBef>
                <a:spcPct val="0"/>
              </a:spcBef>
              <a:spcAft>
                <a:spcPct val="0"/>
              </a:spcAft>
              <a:defRPr>
                <a:solidFill>
                  <a:schemeClr val="tx1"/>
                </a:solidFill>
                <a:latin typeface="Helvetica" pitchFamily="2" charset="0"/>
              </a:defRPr>
            </a:lvl9pPr>
          </a:lstStyle>
          <a:p>
            <a:fld id="{F69E1A4F-76AB-EC4E-BAB6-9B2096CD76B9}" type="slidenum">
              <a:rPr lang="en-US" altLang="en-US">
                <a:latin typeface="Calibri" panose="020F0502020204030204" pitchFamily="34" charset="0"/>
              </a:rPr>
              <a:pPr/>
              <a:t>13</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a:t>Intentional and adaptive economic and workforce development strategies and policies needed manage disruption from new technologies and innovative industries and achieve resilient, inclusive growth.</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35F8858-3DF2-A442-BB2B-AC43F3EE889C}"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6156144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35F8858-3DF2-A442-BB2B-AC43F3EE889C}" type="slidenum">
              <a:rPr lang="en-US" altLang="en-US" smtClean="0"/>
              <a:pPr/>
              <a:t>15</a:t>
            </a:fld>
            <a:endParaRPr lang="en-US" altLang="en-US"/>
          </a:p>
        </p:txBody>
      </p:sp>
    </p:spTree>
    <p:extLst>
      <p:ext uri="{BB962C8B-B14F-4D97-AF65-F5344CB8AC3E}">
        <p14:creationId xmlns:p14="http://schemas.microsoft.com/office/powerpoint/2010/main" val="218375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a:extLst>
              <a:ext uri="{FF2B5EF4-FFF2-40B4-BE49-F238E27FC236}">
                <a16:creationId xmlns:a16="http://schemas.microsoft.com/office/drawing/2014/main" id="{B424F855-1E13-3242-A65D-A30D4655C9A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4" name="Notes Placeholder 2">
            <a:extLst>
              <a:ext uri="{FF2B5EF4-FFF2-40B4-BE49-F238E27FC236}">
                <a16:creationId xmlns:a16="http://schemas.microsoft.com/office/drawing/2014/main" id="{727FA186-C72B-E443-8AD6-8A590844775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Sign off slide to wrap up presentation.</a:t>
            </a:r>
          </a:p>
        </p:txBody>
      </p:sp>
      <p:sp>
        <p:nvSpPr>
          <p:cNvPr id="54275" name="Slide Number Placeholder 3">
            <a:extLst>
              <a:ext uri="{FF2B5EF4-FFF2-40B4-BE49-F238E27FC236}">
                <a16:creationId xmlns:a16="http://schemas.microsoft.com/office/drawing/2014/main" id="{4A57A874-3B48-5741-AE30-7E0F6B53BD1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Helvetica" pitchFamily="2" charset="0"/>
              </a:defRPr>
            </a:lvl1pPr>
            <a:lvl2pPr marL="742950" indent="-285750">
              <a:defRPr>
                <a:solidFill>
                  <a:schemeClr val="tx1"/>
                </a:solidFill>
                <a:latin typeface="Helvetica" pitchFamily="2" charset="0"/>
              </a:defRPr>
            </a:lvl2pPr>
            <a:lvl3pPr marL="1143000" indent="-228600">
              <a:defRPr>
                <a:solidFill>
                  <a:schemeClr val="tx1"/>
                </a:solidFill>
                <a:latin typeface="Helvetica" pitchFamily="2" charset="0"/>
              </a:defRPr>
            </a:lvl3pPr>
            <a:lvl4pPr marL="1600200" indent="-228600">
              <a:defRPr>
                <a:solidFill>
                  <a:schemeClr val="tx1"/>
                </a:solidFill>
                <a:latin typeface="Helvetica" pitchFamily="2" charset="0"/>
              </a:defRPr>
            </a:lvl4pPr>
            <a:lvl5pPr marL="2057400" indent="-228600">
              <a:defRPr>
                <a:solidFill>
                  <a:schemeClr val="tx1"/>
                </a:solidFill>
                <a:latin typeface="Helvetica" pitchFamily="2" charset="0"/>
              </a:defRPr>
            </a:lvl5pPr>
            <a:lvl6pPr marL="2514600" indent="-228600" eaLnBrk="0" fontAlgn="base" hangingPunct="0">
              <a:spcBef>
                <a:spcPct val="0"/>
              </a:spcBef>
              <a:spcAft>
                <a:spcPct val="0"/>
              </a:spcAft>
              <a:defRPr>
                <a:solidFill>
                  <a:schemeClr val="tx1"/>
                </a:solidFill>
                <a:latin typeface="Helvetica" pitchFamily="2" charset="0"/>
              </a:defRPr>
            </a:lvl6pPr>
            <a:lvl7pPr marL="2971800" indent="-228600" eaLnBrk="0" fontAlgn="base" hangingPunct="0">
              <a:spcBef>
                <a:spcPct val="0"/>
              </a:spcBef>
              <a:spcAft>
                <a:spcPct val="0"/>
              </a:spcAft>
              <a:defRPr>
                <a:solidFill>
                  <a:schemeClr val="tx1"/>
                </a:solidFill>
                <a:latin typeface="Helvetica" pitchFamily="2" charset="0"/>
              </a:defRPr>
            </a:lvl7pPr>
            <a:lvl8pPr marL="3429000" indent="-228600" eaLnBrk="0" fontAlgn="base" hangingPunct="0">
              <a:spcBef>
                <a:spcPct val="0"/>
              </a:spcBef>
              <a:spcAft>
                <a:spcPct val="0"/>
              </a:spcAft>
              <a:defRPr>
                <a:solidFill>
                  <a:schemeClr val="tx1"/>
                </a:solidFill>
                <a:latin typeface="Helvetica" pitchFamily="2" charset="0"/>
              </a:defRPr>
            </a:lvl8pPr>
            <a:lvl9pPr marL="3886200" indent="-228600" eaLnBrk="0" fontAlgn="base" hangingPunct="0">
              <a:spcBef>
                <a:spcPct val="0"/>
              </a:spcBef>
              <a:spcAft>
                <a:spcPct val="0"/>
              </a:spcAft>
              <a:defRPr>
                <a:solidFill>
                  <a:schemeClr val="tx1"/>
                </a:solidFill>
                <a:latin typeface="Helvetica" pitchFamily="2" charset="0"/>
              </a:defRPr>
            </a:lvl9pPr>
          </a:lstStyle>
          <a:p>
            <a:fld id="{C44372AD-D042-F847-99E5-45C0590FB650}" type="slidenum">
              <a:rPr lang="en-US" altLang="en-US">
                <a:latin typeface="Calibri" panose="020F0502020204030204" pitchFamily="34" charset="0"/>
              </a:rPr>
              <a:pPr/>
              <a:t>19</a:t>
            </a:fld>
            <a:endParaRPr lang="en-US" altLang="en-US">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167C81-2392-4BD1-A345-044B5482CCCD}" type="slidenum">
              <a:rPr lang="en-US" smtClean="0"/>
              <a:t>21</a:t>
            </a:fld>
            <a:endParaRPr lang="en-US"/>
          </a:p>
        </p:txBody>
      </p:sp>
    </p:spTree>
    <p:extLst>
      <p:ext uri="{BB962C8B-B14F-4D97-AF65-F5344CB8AC3E}">
        <p14:creationId xmlns:p14="http://schemas.microsoft.com/office/powerpoint/2010/main" val="26211679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BA167C81-2392-4BD1-A345-044B5482CCCD}" type="slidenum">
              <a:rPr lang="en-US" smtClean="0"/>
              <a:t>22</a:t>
            </a:fld>
            <a:endParaRPr lang="en-US"/>
          </a:p>
        </p:txBody>
      </p:sp>
    </p:spTree>
    <p:extLst>
      <p:ext uri="{BB962C8B-B14F-4D97-AF65-F5344CB8AC3E}">
        <p14:creationId xmlns:p14="http://schemas.microsoft.com/office/powerpoint/2010/main" val="40342449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167C81-2392-4BD1-A345-044B5482CCC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3972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C3BB0D2-50F1-459B-937B-8EEC01BE699A}" type="datetimeFigureOut">
              <a:rPr lang="en-US" smtClean="0"/>
              <a:t>11/7/2022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83FD424-E182-47D8-9A52-5D0E0C18A984}" type="slidenum">
              <a:rPr lang="en-US" smtClean="0"/>
              <a:t>‹#›</a:t>
            </a:fld>
            <a:endParaRPr lang="en-US" dirty="0"/>
          </a:p>
        </p:txBody>
      </p:sp>
    </p:spTree>
    <p:extLst>
      <p:ext uri="{BB962C8B-B14F-4D97-AF65-F5344CB8AC3E}">
        <p14:creationId xmlns:p14="http://schemas.microsoft.com/office/powerpoint/2010/main" val="33501829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C3BB0D2-50F1-459B-937B-8EEC01BE699A}" type="datetimeFigureOut">
              <a:rPr lang="en-US" smtClean="0"/>
              <a:t>11/7/2022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83FD424-E182-47D8-9A52-5D0E0C18A984}" type="slidenum">
              <a:rPr lang="en-US" smtClean="0"/>
              <a:t>‹#›</a:t>
            </a:fld>
            <a:endParaRPr lang="en-US" dirty="0"/>
          </a:p>
        </p:txBody>
      </p:sp>
    </p:spTree>
    <p:extLst>
      <p:ext uri="{BB962C8B-B14F-4D97-AF65-F5344CB8AC3E}">
        <p14:creationId xmlns:p14="http://schemas.microsoft.com/office/powerpoint/2010/main" val="41239607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C3BB0D2-50F1-459B-937B-8EEC01BE699A}" type="datetimeFigureOut">
              <a:rPr lang="en-US" smtClean="0"/>
              <a:t>11/7/2022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83FD424-E182-47D8-9A52-5D0E0C18A984}" type="slidenum">
              <a:rPr lang="en-US" smtClean="0"/>
              <a:t>‹#›</a:t>
            </a:fld>
            <a:endParaRPr lang="en-US" dirty="0"/>
          </a:p>
        </p:txBody>
      </p:sp>
    </p:spTree>
    <p:extLst>
      <p:ext uri="{BB962C8B-B14F-4D97-AF65-F5344CB8AC3E}">
        <p14:creationId xmlns:p14="http://schemas.microsoft.com/office/powerpoint/2010/main" val="4275792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ver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A1994B9-5219-B840-A2B8-47AC84419365}"/>
              </a:ext>
            </a:extLst>
          </p:cNvPr>
          <p:cNvPicPr>
            <a:picLocks noChangeAspect="1"/>
          </p:cNvPicPr>
          <p:nvPr userDrawn="1"/>
        </p:nvPicPr>
        <p:blipFill>
          <a:blip r:embed="rId2"/>
          <a:src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21CE5E10-B87E-5546-BF51-88561CCEBE46}"/>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81000" y="6358276"/>
            <a:ext cx="1970695" cy="162073"/>
          </a:xfrm>
          <a:prstGeom prst="rect">
            <a:avLst/>
          </a:prstGeom>
        </p:spPr>
      </p:pic>
      <p:sp>
        <p:nvSpPr>
          <p:cNvPr id="10" name="Text Placeholder 9">
            <a:extLst>
              <a:ext uri="{FF2B5EF4-FFF2-40B4-BE49-F238E27FC236}">
                <a16:creationId xmlns:a16="http://schemas.microsoft.com/office/drawing/2014/main" id="{B561813F-AE46-5B41-9089-27D67BF16520}"/>
              </a:ext>
            </a:extLst>
          </p:cNvPr>
          <p:cNvSpPr>
            <a:spLocks noGrp="1"/>
          </p:cNvSpPr>
          <p:nvPr>
            <p:ph type="body" sz="quarter" idx="10" hasCustomPrompt="1"/>
          </p:nvPr>
        </p:nvSpPr>
        <p:spPr>
          <a:xfrm>
            <a:off x="381000" y="779812"/>
            <a:ext cx="11430000" cy="747897"/>
          </a:xfrm>
        </p:spPr>
        <p:txBody>
          <a:bodyPr wrap="square" lIns="0" tIns="0" rIns="0" bIns="0">
            <a:spAutoFit/>
          </a:bodyPr>
          <a:lstStyle>
            <a:lvl1pPr marL="0" indent="0">
              <a:buFontTx/>
              <a:buNone/>
              <a:defRPr lang="en-US" sz="5400" b="1" i="0" kern="1200" spc="-150" dirty="0">
                <a:solidFill>
                  <a:schemeClr val="bg1"/>
                </a:solidFill>
                <a:latin typeface="+mj-lt"/>
                <a:ea typeface="+mj-ea"/>
                <a:cs typeface="+mj-cs"/>
              </a:defRPr>
            </a:lvl1pPr>
          </a:lstStyle>
          <a:p>
            <a:pPr lvl="0"/>
            <a:r>
              <a:rPr lang="en-US"/>
              <a:t>Presentation title, sentence case</a:t>
            </a:r>
          </a:p>
        </p:txBody>
      </p:sp>
      <p:sp>
        <p:nvSpPr>
          <p:cNvPr id="14" name="Text Placeholder 13">
            <a:extLst>
              <a:ext uri="{FF2B5EF4-FFF2-40B4-BE49-F238E27FC236}">
                <a16:creationId xmlns:a16="http://schemas.microsoft.com/office/drawing/2014/main" id="{D363CA16-3D33-DD4E-BF13-6666CF4E13F8}"/>
              </a:ext>
            </a:extLst>
          </p:cNvPr>
          <p:cNvSpPr>
            <a:spLocks noGrp="1"/>
          </p:cNvSpPr>
          <p:nvPr>
            <p:ph type="body" sz="quarter" idx="11" hasCustomPrompt="1"/>
          </p:nvPr>
        </p:nvSpPr>
        <p:spPr>
          <a:xfrm>
            <a:off x="381000" y="3222796"/>
            <a:ext cx="5715000" cy="387798"/>
          </a:xfrm>
        </p:spPr>
        <p:txBody>
          <a:bodyPr lIns="0" tIns="0" rIns="0" bIns="0">
            <a:spAutoFit/>
          </a:bodyPr>
          <a:lstStyle>
            <a:lvl1pPr marL="0" indent="0">
              <a:buNone/>
              <a:defRPr sz="280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Presenters name</a:t>
            </a:r>
          </a:p>
        </p:txBody>
      </p:sp>
      <p:sp>
        <p:nvSpPr>
          <p:cNvPr id="15" name="Text Placeholder 13">
            <a:extLst>
              <a:ext uri="{FF2B5EF4-FFF2-40B4-BE49-F238E27FC236}">
                <a16:creationId xmlns:a16="http://schemas.microsoft.com/office/drawing/2014/main" id="{B2D7CFAF-02B7-AE49-84ED-56F0B7AAF60E}"/>
              </a:ext>
            </a:extLst>
          </p:cNvPr>
          <p:cNvSpPr>
            <a:spLocks noGrp="1"/>
          </p:cNvSpPr>
          <p:nvPr>
            <p:ph type="body" sz="quarter" idx="12" hasCustomPrompt="1"/>
          </p:nvPr>
        </p:nvSpPr>
        <p:spPr>
          <a:xfrm>
            <a:off x="381000" y="3802659"/>
            <a:ext cx="5715000" cy="276999"/>
          </a:xfrm>
        </p:spPr>
        <p:txBody>
          <a:bodyPr lIns="0" tIns="0" rIns="0" bIns="0">
            <a:spAutoFit/>
          </a:bodyPr>
          <a:lstStyle>
            <a:lvl1pPr marL="0" indent="0">
              <a:buNone/>
              <a:defRPr sz="200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Presenters title</a:t>
            </a:r>
          </a:p>
        </p:txBody>
      </p:sp>
      <p:sp>
        <p:nvSpPr>
          <p:cNvPr id="17" name="Text Placeholder 13">
            <a:extLst>
              <a:ext uri="{FF2B5EF4-FFF2-40B4-BE49-F238E27FC236}">
                <a16:creationId xmlns:a16="http://schemas.microsoft.com/office/drawing/2014/main" id="{DE994713-37C0-2C46-8EF8-03D49196F3C4}"/>
              </a:ext>
            </a:extLst>
          </p:cNvPr>
          <p:cNvSpPr>
            <a:spLocks noGrp="1"/>
          </p:cNvSpPr>
          <p:nvPr>
            <p:ph type="body" sz="quarter" idx="13" hasCustomPrompt="1"/>
          </p:nvPr>
        </p:nvSpPr>
        <p:spPr>
          <a:xfrm>
            <a:off x="381000" y="4870117"/>
            <a:ext cx="5715000" cy="276999"/>
          </a:xfrm>
        </p:spPr>
        <p:txBody>
          <a:bodyPr lIns="0" tIns="0" rIns="0" bIns="0">
            <a:spAutoFit/>
          </a:bodyPr>
          <a:lstStyle>
            <a:lvl1pPr marL="0" indent="0">
              <a:buNone/>
              <a:defRPr sz="200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Today, 2021</a:t>
            </a:r>
          </a:p>
        </p:txBody>
      </p:sp>
    </p:spTree>
    <p:extLst>
      <p:ext uri="{BB962C8B-B14F-4D97-AF65-F5344CB8AC3E}">
        <p14:creationId xmlns:p14="http://schemas.microsoft.com/office/powerpoint/2010/main" val="4299566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645831-F6D0-C448-BD14-C526FCF82B4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004258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Green 2">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8A43B1D-DA5B-4070-949D-9576B1B74CA1}"/>
              </a:ext>
            </a:extLst>
          </p:cNvPr>
          <p:cNvSpPr/>
          <p:nvPr userDrawn="1"/>
        </p:nvSpPr>
        <p:spPr>
          <a:xfrm>
            <a:off x="1" y="0"/>
            <a:ext cx="4154750" cy="6858000"/>
          </a:xfrm>
          <a:prstGeom prst="rect">
            <a:avLst/>
          </a:prstGeom>
          <a:solidFill>
            <a:srgbClr val="6CC2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67308" y="1956080"/>
            <a:ext cx="6510291" cy="1470025"/>
          </a:xfrm>
        </p:spPr>
        <p:txBody>
          <a:bodyPr/>
          <a:lstStyle>
            <a:lvl1pPr algn="l">
              <a:defRPr b="1" i="0">
                <a:solidFill>
                  <a:srgbClr val="6CC24A"/>
                </a:solidFill>
                <a:latin typeface="Franklin Gothic Demi Cond" panose="020B0603020102020204" pitchFamily="34" charset="0"/>
              </a:defRPr>
            </a:lvl1pPr>
          </a:lstStyle>
          <a:p>
            <a:r>
              <a:rPr lang="en-US"/>
              <a:t>Click to edit Master title style</a:t>
            </a:r>
          </a:p>
        </p:txBody>
      </p:sp>
      <p:sp>
        <p:nvSpPr>
          <p:cNvPr id="9" name="Footer Placeholder 4">
            <a:extLst>
              <a:ext uri="{FF2B5EF4-FFF2-40B4-BE49-F238E27FC236}">
                <a16:creationId xmlns:a16="http://schemas.microsoft.com/office/drawing/2014/main" id="{1DBCAC13-ECD8-42F8-9F4B-1150E22DF36E}"/>
              </a:ext>
            </a:extLst>
          </p:cNvPr>
          <p:cNvSpPr>
            <a:spLocks noGrp="1"/>
          </p:cNvSpPr>
          <p:nvPr>
            <p:ph type="ftr" sz="quarter" idx="11"/>
          </p:nvPr>
        </p:nvSpPr>
        <p:spPr>
          <a:xfrm>
            <a:off x="4767306" y="6356290"/>
            <a:ext cx="7039995" cy="365186"/>
          </a:xfrm>
        </p:spPr>
        <p:txBody>
          <a:bodyPr/>
          <a:lstStyle>
            <a:lvl1pPr>
              <a:defRPr b="0" i="0">
                <a:solidFill>
                  <a:schemeClr val="bg1">
                    <a:lumMod val="50000"/>
                  </a:schemeClr>
                </a:solidFill>
                <a:latin typeface="Franklin Gothic Medium Cond" panose="020B0606030402020204" pitchFamily="34" charset="0"/>
              </a:defRPr>
            </a:lvl1pPr>
          </a:lstStyle>
          <a:p>
            <a:r>
              <a:rPr lang="en-US"/>
              <a:t>This is your footer</a:t>
            </a:r>
          </a:p>
        </p:txBody>
      </p:sp>
      <p:pic>
        <p:nvPicPr>
          <p:cNvPr id="6" name="Picture 5" descr="A drawing of a face&#10;&#10;Description automatically generated">
            <a:extLst>
              <a:ext uri="{FF2B5EF4-FFF2-40B4-BE49-F238E27FC236}">
                <a16:creationId xmlns:a16="http://schemas.microsoft.com/office/drawing/2014/main" id="{EAF3C599-6984-4648-A4AA-5A6A71722AF6}"/>
              </a:ext>
            </a:extLst>
          </p:cNvPr>
          <p:cNvPicPr>
            <a:picLocks noChangeAspect="1"/>
          </p:cNvPicPr>
          <p:nvPr userDrawn="1"/>
        </p:nvPicPr>
        <p:blipFill>
          <a:blip r:embed="rId2"/>
          <a:stretch>
            <a:fillRect/>
          </a:stretch>
        </p:blipFill>
        <p:spPr>
          <a:xfrm>
            <a:off x="1095538" y="1838331"/>
            <a:ext cx="1963675" cy="2679629"/>
          </a:xfrm>
          <a:prstGeom prst="rect">
            <a:avLst/>
          </a:prstGeom>
        </p:spPr>
      </p:pic>
      <p:sp>
        <p:nvSpPr>
          <p:cNvPr id="10" name="Text Placeholder 11">
            <a:extLst>
              <a:ext uri="{FF2B5EF4-FFF2-40B4-BE49-F238E27FC236}">
                <a16:creationId xmlns:a16="http://schemas.microsoft.com/office/drawing/2014/main" id="{2E2EA462-749F-4B7D-9286-F5527572EA26}"/>
              </a:ext>
            </a:extLst>
          </p:cNvPr>
          <p:cNvSpPr>
            <a:spLocks noGrp="1"/>
          </p:cNvSpPr>
          <p:nvPr>
            <p:ph type="body" sz="quarter" idx="12" hasCustomPrompt="1"/>
          </p:nvPr>
        </p:nvSpPr>
        <p:spPr>
          <a:xfrm>
            <a:off x="4767263" y="3569229"/>
            <a:ext cx="6510337" cy="755157"/>
          </a:xfrm>
        </p:spPr>
        <p:txBody>
          <a:bodyPr/>
          <a:lstStyle>
            <a:lvl1pPr marL="0" marR="0" indent="0" algn="l" defTabSz="1219170" rtl="0" eaLnBrk="1" fontAlgn="auto" latinLnBrk="0" hangingPunct="1">
              <a:lnSpc>
                <a:spcPct val="100000"/>
              </a:lnSpc>
              <a:spcBef>
                <a:spcPct val="20000"/>
              </a:spcBef>
              <a:spcAft>
                <a:spcPts val="0"/>
              </a:spcAft>
              <a:buClrTx/>
              <a:buSzTx/>
              <a:buFont typeface="Arial" panose="020B0604020202020204" pitchFamily="34" charset="0"/>
              <a:buNone/>
              <a:tabLst/>
              <a:defRPr sz="4000">
                <a:solidFill>
                  <a:schemeClr val="bg1">
                    <a:lumMod val="65000"/>
                  </a:schemeClr>
                </a:solidFill>
              </a:defRPr>
            </a:lvl1pPr>
          </a:lstStyle>
          <a:p>
            <a:pPr marL="0" marR="0" lvl="0" indent="0" algn="l" defTabSz="121917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a:solidFill>
                  <a:schemeClr val="bg1">
                    <a:lumMod val="50000"/>
                  </a:schemeClr>
                </a:solidFill>
              </a:rPr>
              <a:t>Click to edit Master subtitle style</a:t>
            </a:r>
          </a:p>
          <a:p>
            <a:pPr lvl="0"/>
            <a:endParaRPr lang="en-US"/>
          </a:p>
        </p:txBody>
      </p:sp>
    </p:spTree>
    <p:extLst>
      <p:ext uri="{BB962C8B-B14F-4D97-AF65-F5344CB8AC3E}">
        <p14:creationId xmlns:p14="http://schemas.microsoft.com/office/powerpoint/2010/main" val="6649391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Green Standar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6CC24A"/>
                </a:solidFill>
              </a:defRPr>
            </a:lvl1pPr>
          </a:lstStyle>
          <a:p>
            <a:r>
              <a:rPr lang="en-US"/>
              <a:t>Click to edit Master title style</a:t>
            </a:r>
          </a:p>
        </p:txBody>
      </p:sp>
      <p:sp>
        <p:nvSpPr>
          <p:cNvPr id="5" name="Footer Placeholder 4"/>
          <p:cNvSpPr>
            <a:spLocks noGrp="1"/>
          </p:cNvSpPr>
          <p:nvPr>
            <p:ph type="ftr" sz="quarter" idx="11"/>
          </p:nvPr>
        </p:nvSpPr>
        <p:spPr/>
        <p:txBody>
          <a:bodyPr/>
          <a:lstStyle/>
          <a:p>
            <a:pPr algn="l"/>
            <a:r>
              <a:rPr lang="en-US"/>
              <a:t>This is your footer</a:t>
            </a:r>
          </a:p>
        </p:txBody>
      </p:sp>
      <p:sp>
        <p:nvSpPr>
          <p:cNvPr id="8" name="Content Placeholder 2">
            <a:extLst>
              <a:ext uri="{FF2B5EF4-FFF2-40B4-BE49-F238E27FC236}">
                <a16:creationId xmlns:a16="http://schemas.microsoft.com/office/drawing/2014/main" id="{950EC900-FBE2-5C4C-8FE0-3A7BFDE42000}"/>
              </a:ext>
            </a:extLst>
          </p:cNvPr>
          <p:cNvSpPr>
            <a:spLocks noGrp="1"/>
          </p:cNvSpPr>
          <p:nvPr>
            <p:ph idx="1"/>
          </p:nvPr>
        </p:nvSpPr>
        <p:spPr>
          <a:xfrm>
            <a:off x="239303" y="1358490"/>
            <a:ext cx="11731023" cy="4525963"/>
          </a:xfrm>
        </p:spPr>
        <p:txBody>
          <a:bodyPr/>
          <a:lstStyle>
            <a:lvl1pPr marL="0" indent="0">
              <a:buNone/>
              <a:defRPr>
                <a:solidFill>
                  <a:schemeClr val="tx1">
                    <a:lumMod val="50000"/>
                    <a:lumOff val="50000"/>
                  </a:schemeClr>
                </a:solidFill>
              </a:defRPr>
            </a:lvl1pPr>
            <a:lvl2pPr marL="990575" indent="-380990">
              <a:buFont typeface="Arial" panose="020B0604020202020204" pitchFamily="34" charset="0"/>
              <a:buChar char="•"/>
              <a:defRPr>
                <a:solidFill>
                  <a:schemeClr val="tx1">
                    <a:lumMod val="50000"/>
                    <a:lumOff val="50000"/>
                  </a:schemeClr>
                </a:solidFill>
              </a:defRPr>
            </a:lvl2pPr>
            <a:lvl3pPr marL="1523962" indent="-304792">
              <a:buFont typeface="Wingdings" pitchFamily="2" charset="2"/>
              <a:buChar cha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descr="Prosper Portland logo">
            <a:extLst>
              <a:ext uri="{FF2B5EF4-FFF2-40B4-BE49-F238E27FC236}">
                <a16:creationId xmlns:a16="http://schemas.microsoft.com/office/drawing/2014/main" id="{9394C827-419D-488C-8435-A72EC8EEBF01}"/>
              </a:ext>
            </a:extLst>
          </p:cNvPr>
          <p:cNvPicPr>
            <a:picLocks noChangeAspect="1"/>
          </p:cNvPicPr>
          <p:nvPr userDrawn="1"/>
        </p:nvPicPr>
        <p:blipFill>
          <a:blip r:embed="rId2"/>
          <a:stretch>
            <a:fillRect/>
          </a:stretch>
        </p:blipFill>
        <p:spPr>
          <a:xfrm>
            <a:off x="10542051" y="6230069"/>
            <a:ext cx="1410645" cy="458460"/>
          </a:xfrm>
          <a:prstGeom prst="rect">
            <a:avLst/>
          </a:prstGeom>
        </p:spPr>
      </p:pic>
    </p:spTree>
    <p:extLst>
      <p:ext uri="{BB962C8B-B14F-4D97-AF65-F5344CB8AC3E}">
        <p14:creationId xmlns:p14="http://schemas.microsoft.com/office/powerpoint/2010/main" val="36580993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A1994B9-5219-B840-A2B8-47AC84419365}"/>
              </a:ext>
            </a:extLst>
          </p:cNvPr>
          <p:cNvPicPr>
            <a:picLocks noChangeAspect="1"/>
          </p:cNvPicPr>
          <p:nvPr userDrawn="1"/>
        </p:nvPicPr>
        <p:blipFill>
          <a:blip r:embed="rId2"/>
          <a:src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21CE5E10-B87E-5546-BF51-88561CCEBE46}"/>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81000" y="6358276"/>
            <a:ext cx="1970695" cy="162073"/>
          </a:xfrm>
          <a:prstGeom prst="rect">
            <a:avLst/>
          </a:prstGeom>
        </p:spPr>
      </p:pic>
      <p:sp>
        <p:nvSpPr>
          <p:cNvPr id="10" name="Text Placeholder 9">
            <a:extLst>
              <a:ext uri="{FF2B5EF4-FFF2-40B4-BE49-F238E27FC236}">
                <a16:creationId xmlns:a16="http://schemas.microsoft.com/office/drawing/2014/main" id="{B561813F-AE46-5B41-9089-27D67BF16520}"/>
              </a:ext>
            </a:extLst>
          </p:cNvPr>
          <p:cNvSpPr>
            <a:spLocks noGrp="1"/>
          </p:cNvSpPr>
          <p:nvPr>
            <p:ph type="body" sz="quarter" idx="10" hasCustomPrompt="1"/>
          </p:nvPr>
        </p:nvSpPr>
        <p:spPr>
          <a:xfrm>
            <a:off x="381000" y="779812"/>
            <a:ext cx="11430000" cy="747897"/>
          </a:xfrm>
        </p:spPr>
        <p:txBody>
          <a:bodyPr wrap="square" lIns="0" tIns="0" rIns="0" bIns="0">
            <a:spAutoFit/>
          </a:bodyPr>
          <a:lstStyle>
            <a:lvl1pPr marL="0" indent="0">
              <a:buFontTx/>
              <a:buNone/>
              <a:defRPr lang="en-US" sz="5400" b="1" i="0" kern="1200" spc="-150" dirty="0">
                <a:solidFill>
                  <a:schemeClr val="bg1"/>
                </a:solidFill>
                <a:latin typeface="+mj-lt"/>
                <a:ea typeface="+mj-ea"/>
                <a:cs typeface="+mj-cs"/>
              </a:defRPr>
            </a:lvl1pPr>
          </a:lstStyle>
          <a:p>
            <a:pPr lvl="0"/>
            <a:r>
              <a:rPr lang="en-US"/>
              <a:t>Presentation title, sentence case</a:t>
            </a:r>
          </a:p>
        </p:txBody>
      </p:sp>
      <p:sp>
        <p:nvSpPr>
          <p:cNvPr id="14" name="Text Placeholder 13">
            <a:extLst>
              <a:ext uri="{FF2B5EF4-FFF2-40B4-BE49-F238E27FC236}">
                <a16:creationId xmlns:a16="http://schemas.microsoft.com/office/drawing/2014/main" id="{D363CA16-3D33-DD4E-BF13-6666CF4E13F8}"/>
              </a:ext>
            </a:extLst>
          </p:cNvPr>
          <p:cNvSpPr>
            <a:spLocks noGrp="1"/>
          </p:cNvSpPr>
          <p:nvPr>
            <p:ph type="body" sz="quarter" idx="11" hasCustomPrompt="1"/>
          </p:nvPr>
        </p:nvSpPr>
        <p:spPr>
          <a:xfrm>
            <a:off x="381000" y="3222796"/>
            <a:ext cx="5715000" cy="387798"/>
          </a:xfrm>
        </p:spPr>
        <p:txBody>
          <a:bodyPr lIns="0" tIns="0" rIns="0" bIns="0">
            <a:spAutoFit/>
          </a:bodyPr>
          <a:lstStyle>
            <a:lvl1pPr marL="0" indent="0">
              <a:buNone/>
              <a:defRPr sz="280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Presenters name</a:t>
            </a:r>
          </a:p>
        </p:txBody>
      </p:sp>
      <p:sp>
        <p:nvSpPr>
          <p:cNvPr id="15" name="Text Placeholder 13">
            <a:extLst>
              <a:ext uri="{FF2B5EF4-FFF2-40B4-BE49-F238E27FC236}">
                <a16:creationId xmlns:a16="http://schemas.microsoft.com/office/drawing/2014/main" id="{B2D7CFAF-02B7-AE49-84ED-56F0B7AAF60E}"/>
              </a:ext>
            </a:extLst>
          </p:cNvPr>
          <p:cNvSpPr>
            <a:spLocks noGrp="1"/>
          </p:cNvSpPr>
          <p:nvPr>
            <p:ph type="body" sz="quarter" idx="12" hasCustomPrompt="1"/>
          </p:nvPr>
        </p:nvSpPr>
        <p:spPr>
          <a:xfrm>
            <a:off x="381000" y="3802659"/>
            <a:ext cx="5715000" cy="276999"/>
          </a:xfrm>
        </p:spPr>
        <p:txBody>
          <a:bodyPr lIns="0" tIns="0" rIns="0" bIns="0">
            <a:spAutoFit/>
          </a:bodyPr>
          <a:lstStyle>
            <a:lvl1pPr marL="0" indent="0">
              <a:buNone/>
              <a:defRPr sz="200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Presenters title</a:t>
            </a:r>
          </a:p>
        </p:txBody>
      </p:sp>
      <p:sp>
        <p:nvSpPr>
          <p:cNvPr id="17" name="Text Placeholder 13">
            <a:extLst>
              <a:ext uri="{FF2B5EF4-FFF2-40B4-BE49-F238E27FC236}">
                <a16:creationId xmlns:a16="http://schemas.microsoft.com/office/drawing/2014/main" id="{DE994713-37C0-2C46-8EF8-03D49196F3C4}"/>
              </a:ext>
            </a:extLst>
          </p:cNvPr>
          <p:cNvSpPr>
            <a:spLocks noGrp="1"/>
          </p:cNvSpPr>
          <p:nvPr>
            <p:ph type="body" sz="quarter" idx="13" hasCustomPrompt="1"/>
          </p:nvPr>
        </p:nvSpPr>
        <p:spPr>
          <a:xfrm>
            <a:off x="381000" y="4870117"/>
            <a:ext cx="5715000" cy="276999"/>
          </a:xfrm>
        </p:spPr>
        <p:txBody>
          <a:bodyPr lIns="0" tIns="0" rIns="0" bIns="0">
            <a:spAutoFit/>
          </a:bodyPr>
          <a:lstStyle>
            <a:lvl1pPr marL="0" indent="0">
              <a:buNone/>
              <a:defRPr sz="200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Today, 2021</a:t>
            </a:r>
          </a:p>
        </p:txBody>
      </p:sp>
    </p:spTree>
    <p:extLst>
      <p:ext uri="{BB962C8B-B14F-4D97-AF65-F5344CB8AC3E}">
        <p14:creationId xmlns:p14="http://schemas.microsoft.com/office/powerpoint/2010/main" val="4059966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and text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E41F20-1238-C941-A902-63527AAD5921}"/>
              </a:ext>
            </a:extLst>
          </p:cNvPr>
          <p:cNvSpPr>
            <a:spLocks noGrp="1"/>
          </p:cNvSpPr>
          <p:nvPr>
            <p:ph type="title"/>
          </p:nvPr>
        </p:nvSpPr>
        <p:spPr>
          <a:xfrm>
            <a:off x="381001" y="342900"/>
            <a:ext cx="11430000" cy="967497"/>
          </a:xfrm>
        </p:spPr>
        <p:txBody>
          <a:bodyPr/>
          <a:lstStyle>
            <a:lvl1pPr>
              <a:defRPr>
                <a:solidFill>
                  <a:srgbClr val="2C4652"/>
                </a:solidFill>
                <a:latin typeface="+mj-lt"/>
              </a:defRPr>
            </a:lvl1pPr>
          </a:lstStyle>
          <a:p>
            <a:r>
              <a:rPr lang="en-US"/>
              <a:t>Click to edit Master title style</a:t>
            </a:r>
          </a:p>
        </p:txBody>
      </p:sp>
      <p:sp>
        <p:nvSpPr>
          <p:cNvPr id="4" name="Text Placeholder 2">
            <a:extLst>
              <a:ext uri="{FF2B5EF4-FFF2-40B4-BE49-F238E27FC236}">
                <a16:creationId xmlns:a16="http://schemas.microsoft.com/office/drawing/2014/main" id="{FC7B75C5-6484-6248-B418-638FD8482999}"/>
              </a:ext>
            </a:extLst>
          </p:cNvPr>
          <p:cNvSpPr>
            <a:spLocks noGrp="1"/>
          </p:cNvSpPr>
          <p:nvPr>
            <p:ph idx="1"/>
          </p:nvPr>
        </p:nvSpPr>
        <p:spPr>
          <a:xfrm>
            <a:off x="380999" y="1562099"/>
            <a:ext cx="11429999" cy="4152055"/>
          </a:xfrm>
          <a:prstGeom prst="rect">
            <a:avLst/>
          </a:prstGeom>
          <a:noFill/>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87312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blank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645831-F6D0-C448-BD14-C526FCF82B4E}"/>
              </a:ext>
            </a:extLst>
          </p:cNvPr>
          <p:cNvSpPr>
            <a:spLocks noGrp="1"/>
          </p:cNvSpPr>
          <p:nvPr>
            <p:ph type="title"/>
          </p:nvPr>
        </p:nvSpPr>
        <p:spPr>
          <a:xfrm>
            <a:off x="381000" y="342900"/>
            <a:ext cx="11430000" cy="553998"/>
          </a:xfrm>
        </p:spPr>
        <p:txBody>
          <a:bodyPr/>
          <a:lstStyle>
            <a:lvl1pPr>
              <a:defRPr>
                <a:latin typeface="+mj-lt"/>
              </a:defRPr>
            </a:lvl1pPr>
          </a:lstStyle>
          <a:p>
            <a:r>
              <a:rPr lang="en-US"/>
              <a:t>Click to edit Master title style</a:t>
            </a:r>
          </a:p>
        </p:txBody>
      </p:sp>
    </p:spTree>
    <p:extLst>
      <p:ext uri="{BB962C8B-B14F-4D97-AF65-F5344CB8AC3E}">
        <p14:creationId xmlns:p14="http://schemas.microsoft.com/office/powerpoint/2010/main" val="27628762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image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C9BBB40-BEF0-F746-AB0F-AD977D9C28FF}"/>
              </a:ext>
            </a:extLst>
          </p:cNvPr>
          <p:cNvSpPr/>
          <p:nvPr userDrawn="1"/>
        </p:nvSpPr>
        <p:spPr>
          <a:xfrm>
            <a:off x="0" y="2333896"/>
            <a:ext cx="12192000" cy="2891245"/>
          </a:xfrm>
          <a:prstGeom prst="rect">
            <a:avLst/>
          </a:prstGeom>
          <a:gradFill>
            <a:gsLst>
              <a:gs pos="100000">
                <a:schemeClr val="accent1"/>
              </a:gs>
              <a:gs pos="0">
                <a:schemeClr val="accent2"/>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20A89A"/>
              </a:solidFill>
            </a:endParaRPr>
          </a:p>
        </p:txBody>
      </p:sp>
      <p:sp>
        <p:nvSpPr>
          <p:cNvPr id="11" name="Picture Placeholder 10">
            <a:extLst>
              <a:ext uri="{FF2B5EF4-FFF2-40B4-BE49-F238E27FC236}">
                <a16:creationId xmlns:a16="http://schemas.microsoft.com/office/drawing/2014/main" id="{20D704AC-C904-8949-8E59-2E508BEEAFD6}"/>
              </a:ext>
            </a:extLst>
          </p:cNvPr>
          <p:cNvSpPr>
            <a:spLocks noGrp="1"/>
          </p:cNvSpPr>
          <p:nvPr>
            <p:ph type="pic" sz="quarter" idx="10"/>
          </p:nvPr>
        </p:nvSpPr>
        <p:spPr>
          <a:xfrm>
            <a:off x="395287" y="1374286"/>
            <a:ext cx="5482997" cy="3850856"/>
          </a:xfrm>
        </p:spPr>
        <p:txBody>
          <a:bodyPr>
            <a:normAutofit/>
          </a:bodyPr>
          <a:lstStyle>
            <a:lvl1pPr marL="0" indent="0">
              <a:buNone/>
              <a:defRPr sz="1800" baseline="0"/>
            </a:lvl1pPr>
          </a:lstStyle>
          <a:p>
            <a:r>
              <a:rPr lang="en-US"/>
              <a:t>Click icon to add picture</a:t>
            </a:r>
          </a:p>
        </p:txBody>
      </p:sp>
      <p:sp>
        <p:nvSpPr>
          <p:cNvPr id="12" name="Picture Placeholder 10">
            <a:extLst>
              <a:ext uri="{FF2B5EF4-FFF2-40B4-BE49-F238E27FC236}">
                <a16:creationId xmlns:a16="http://schemas.microsoft.com/office/drawing/2014/main" id="{F63498B3-597A-4D40-9F78-ADC4C4333F02}"/>
              </a:ext>
            </a:extLst>
          </p:cNvPr>
          <p:cNvSpPr>
            <a:spLocks noGrp="1"/>
          </p:cNvSpPr>
          <p:nvPr>
            <p:ph type="pic" sz="quarter" idx="11"/>
          </p:nvPr>
        </p:nvSpPr>
        <p:spPr>
          <a:xfrm>
            <a:off x="6313713" y="1374286"/>
            <a:ext cx="5503205" cy="3850856"/>
          </a:xfrm>
        </p:spPr>
        <p:txBody>
          <a:bodyPr>
            <a:normAutofit/>
          </a:bodyPr>
          <a:lstStyle>
            <a:lvl1pPr marL="0" indent="0">
              <a:buNone/>
              <a:defRPr sz="1800" baseline="0"/>
            </a:lvl1pPr>
          </a:lstStyle>
          <a:p>
            <a:r>
              <a:rPr lang="en-US"/>
              <a:t>Click icon to add picture</a:t>
            </a:r>
          </a:p>
        </p:txBody>
      </p:sp>
      <p:sp>
        <p:nvSpPr>
          <p:cNvPr id="2" name="Title 1">
            <a:extLst>
              <a:ext uri="{FF2B5EF4-FFF2-40B4-BE49-F238E27FC236}">
                <a16:creationId xmlns:a16="http://schemas.microsoft.com/office/drawing/2014/main" id="{2CB63FD2-CE3A-4D4F-ACAB-FDA8537E5962}"/>
              </a:ext>
            </a:extLst>
          </p:cNvPr>
          <p:cNvSpPr>
            <a:spLocks noGrp="1"/>
          </p:cNvSpPr>
          <p:nvPr>
            <p:ph type="title"/>
          </p:nvPr>
        </p:nvSpPr>
        <p:spPr>
          <a:xfrm>
            <a:off x="381001" y="340483"/>
            <a:ext cx="11435918" cy="553998"/>
          </a:xfrm>
        </p:spPr>
        <p:txBody>
          <a:bodyPr/>
          <a:lstStyle>
            <a:lvl1pPr>
              <a:defRPr>
                <a:latin typeface="+mj-lt"/>
              </a:defRPr>
            </a:lvl1pPr>
          </a:lstStyle>
          <a:p>
            <a:r>
              <a:rPr lang="en-US"/>
              <a:t>Click to edit Master title style</a:t>
            </a:r>
          </a:p>
        </p:txBody>
      </p:sp>
      <p:sp>
        <p:nvSpPr>
          <p:cNvPr id="5" name="Text Placeholder 3">
            <a:extLst>
              <a:ext uri="{FF2B5EF4-FFF2-40B4-BE49-F238E27FC236}">
                <a16:creationId xmlns:a16="http://schemas.microsoft.com/office/drawing/2014/main" id="{73D7D593-5BDC-F640-92DE-0D5D8E531AA6}"/>
              </a:ext>
            </a:extLst>
          </p:cNvPr>
          <p:cNvSpPr>
            <a:spLocks noGrp="1"/>
          </p:cNvSpPr>
          <p:nvPr>
            <p:ph type="body" sz="quarter" idx="14" hasCustomPrompt="1"/>
          </p:nvPr>
        </p:nvSpPr>
        <p:spPr>
          <a:xfrm>
            <a:off x="381000" y="5282895"/>
            <a:ext cx="3589338" cy="401637"/>
          </a:xfrm>
        </p:spPr>
        <p:txBody>
          <a:bodyPr>
            <a:normAutofit/>
          </a:bodyPr>
          <a:lstStyle>
            <a:lvl1pPr marL="0" indent="0">
              <a:buNone/>
              <a:defRPr sz="1600"/>
            </a:lvl1pPr>
          </a:lstStyle>
          <a:p>
            <a:pPr lvl="0"/>
            <a:r>
              <a:rPr lang="en-US"/>
              <a:t>Click to add image caption</a:t>
            </a:r>
          </a:p>
        </p:txBody>
      </p:sp>
      <p:sp>
        <p:nvSpPr>
          <p:cNvPr id="6" name="Text Placeholder 3">
            <a:extLst>
              <a:ext uri="{FF2B5EF4-FFF2-40B4-BE49-F238E27FC236}">
                <a16:creationId xmlns:a16="http://schemas.microsoft.com/office/drawing/2014/main" id="{EA4C6A78-B08B-1B46-BA40-958146ADE87F}"/>
              </a:ext>
            </a:extLst>
          </p:cNvPr>
          <p:cNvSpPr>
            <a:spLocks noGrp="1"/>
          </p:cNvSpPr>
          <p:nvPr>
            <p:ph type="body" sz="quarter" idx="15" hasCustomPrompt="1"/>
          </p:nvPr>
        </p:nvSpPr>
        <p:spPr>
          <a:xfrm>
            <a:off x="6302298" y="5282895"/>
            <a:ext cx="3589338" cy="401637"/>
          </a:xfrm>
        </p:spPr>
        <p:txBody>
          <a:bodyPr>
            <a:normAutofit/>
          </a:bodyPr>
          <a:lstStyle>
            <a:lvl1pPr marL="0" indent="0">
              <a:buNone/>
              <a:defRPr sz="1600"/>
            </a:lvl1pPr>
          </a:lstStyle>
          <a:p>
            <a:pPr lvl="0"/>
            <a:r>
              <a:rPr lang="en-US"/>
              <a:t>Click to add image caption</a:t>
            </a:r>
          </a:p>
        </p:txBody>
      </p:sp>
    </p:spTree>
    <p:extLst>
      <p:ext uri="{BB962C8B-B14F-4D97-AF65-F5344CB8AC3E}">
        <p14:creationId xmlns:p14="http://schemas.microsoft.com/office/powerpoint/2010/main" val="8870258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C3BB0D2-50F1-459B-937B-8EEC01BE699A}" type="datetimeFigureOut">
              <a:rPr lang="en-US" smtClean="0"/>
              <a:t>11/7/2022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83FD424-E182-47D8-9A52-5D0E0C18A984}" type="slidenum">
              <a:rPr lang="en-US" smtClean="0"/>
              <a:t>‹#›</a:t>
            </a:fld>
            <a:endParaRPr lang="en-US" dirty="0"/>
          </a:p>
        </p:txBody>
      </p:sp>
    </p:spTree>
    <p:extLst>
      <p:ext uri="{BB962C8B-B14F-4D97-AF65-F5344CB8AC3E}">
        <p14:creationId xmlns:p14="http://schemas.microsoft.com/office/powerpoint/2010/main" val="36395058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ree images">
    <p:spTree>
      <p:nvGrpSpPr>
        <p:cNvPr id="1" name=""/>
        <p:cNvGrpSpPr/>
        <p:nvPr/>
      </p:nvGrpSpPr>
      <p:grpSpPr>
        <a:xfrm>
          <a:off x="0" y="0"/>
          <a:ext cx="0" cy="0"/>
          <a:chOff x="0" y="0"/>
          <a:chExt cx="0" cy="0"/>
        </a:xfrm>
      </p:grpSpPr>
      <p:sp>
        <p:nvSpPr>
          <p:cNvPr id="12" name="Picture Placeholder 10">
            <a:extLst>
              <a:ext uri="{FF2B5EF4-FFF2-40B4-BE49-F238E27FC236}">
                <a16:creationId xmlns:a16="http://schemas.microsoft.com/office/drawing/2014/main" id="{F63498B3-597A-4D40-9F78-ADC4C4333F02}"/>
              </a:ext>
            </a:extLst>
          </p:cNvPr>
          <p:cNvSpPr>
            <a:spLocks noGrp="1"/>
          </p:cNvSpPr>
          <p:nvPr>
            <p:ph type="pic" sz="quarter" idx="11"/>
          </p:nvPr>
        </p:nvSpPr>
        <p:spPr>
          <a:xfrm>
            <a:off x="4302035" y="1371600"/>
            <a:ext cx="3587932" cy="4360128"/>
          </a:xfrm>
        </p:spPr>
        <p:txBody>
          <a:bodyPr>
            <a:normAutofit/>
          </a:bodyPr>
          <a:lstStyle>
            <a:lvl1pPr>
              <a:defRPr sz="1800" baseline="0"/>
            </a:lvl1pPr>
          </a:lstStyle>
          <a:p>
            <a:r>
              <a:rPr lang="en-US"/>
              <a:t>Click icon to add picture</a:t>
            </a:r>
          </a:p>
        </p:txBody>
      </p:sp>
      <p:sp>
        <p:nvSpPr>
          <p:cNvPr id="2" name="Title 1">
            <a:extLst>
              <a:ext uri="{FF2B5EF4-FFF2-40B4-BE49-F238E27FC236}">
                <a16:creationId xmlns:a16="http://schemas.microsoft.com/office/drawing/2014/main" id="{2CB63FD2-CE3A-4D4F-ACAB-FDA8537E5962}"/>
              </a:ext>
            </a:extLst>
          </p:cNvPr>
          <p:cNvSpPr>
            <a:spLocks noGrp="1"/>
          </p:cNvSpPr>
          <p:nvPr>
            <p:ph type="title"/>
          </p:nvPr>
        </p:nvSpPr>
        <p:spPr>
          <a:xfrm>
            <a:off x="381001" y="342900"/>
            <a:ext cx="11435918" cy="553998"/>
          </a:xfrm>
        </p:spPr>
        <p:txBody>
          <a:bodyPr/>
          <a:lstStyle>
            <a:lvl1pPr>
              <a:defRPr>
                <a:latin typeface="+mj-lt"/>
              </a:defRPr>
            </a:lvl1pPr>
          </a:lstStyle>
          <a:p>
            <a:r>
              <a:rPr lang="en-US"/>
              <a:t>Click to edit Master title style</a:t>
            </a:r>
          </a:p>
        </p:txBody>
      </p:sp>
      <p:sp>
        <p:nvSpPr>
          <p:cNvPr id="6" name="Picture Placeholder 10">
            <a:extLst>
              <a:ext uri="{FF2B5EF4-FFF2-40B4-BE49-F238E27FC236}">
                <a16:creationId xmlns:a16="http://schemas.microsoft.com/office/drawing/2014/main" id="{03E3271A-8E12-0C46-BCC0-F54206B7AB81}"/>
              </a:ext>
            </a:extLst>
          </p:cNvPr>
          <p:cNvSpPr>
            <a:spLocks noGrp="1"/>
          </p:cNvSpPr>
          <p:nvPr>
            <p:ph type="pic" sz="quarter" idx="12"/>
          </p:nvPr>
        </p:nvSpPr>
        <p:spPr>
          <a:xfrm>
            <a:off x="8220892" y="1371600"/>
            <a:ext cx="3587932" cy="4360128"/>
          </a:xfrm>
        </p:spPr>
        <p:txBody>
          <a:bodyPr>
            <a:normAutofit/>
          </a:bodyPr>
          <a:lstStyle>
            <a:lvl1pPr>
              <a:defRPr sz="1800" baseline="0"/>
            </a:lvl1pPr>
          </a:lstStyle>
          <a:p>
            <a:r>
              <a:rPr lang="en-US"/>
              <a:t>Click icon to add picture</a:t>
            </a:r>
          </a:p>
        </p:txBody>
      </p:sp>
      <p:sp>
        <p:nvSpPr>
          <p:cNvPr id="7" name="Picture Placeholder 10">
            <a:extLst>
              <a:ext uri="{FF2B5EF4-FFF2-40B4-BE49-F238E27FC236}">
                <a16:creationId xmlns:a16="http://schemas.microsoft.com/office/drawing/2014/main" id="{BFFD78E2-4DDE-DD43-9DAD-921B5603E4A1}"/>
              </a:ext>
            </a:extLst>
          </p:cNvPr>
          <p:cNvSpPr>
            <a:spLocks noGrp="1"/>
          </p:cNvSpPr>
          <p:nvPr>
            <p:ph type="pic" sz="quarter" idx="13"/>
          </p:nvPr>
        </p:nvSpPr>
        <p:spPr>
          <a:xfrm>
            <a:off x="383178" y="1371600"/>
            <a:ext cx="3587932" cy="4360128"/>
          </a:xfrm>
        </p:spPr>
        <p:txBody>
          <a:bodyPr>
            <a:normAutofit/>
          </a:bodyPr>
          <a:lstStyle>
            <a:lvl1pPr>
              <a:defRPr sz="1800" baseline="0"/>
            </a:lvl1pPr>
          </a:lstStyle>
          <a:p>
            <a:r>
              <a:rPr lang="en-US"/>
              <a:t>Click icon to add picture</a:t>
            </a:r>
          </a:p>
        </p:txBody>
      </p:sp>
      <p:sp>
        <p:nvSpPr>
          <p:cNvPr id="4" name="Text Placeholder 3">
            <a:extLst>
              <a:ext uri="{FF2B5EF4-FFF2-40B4-BE49-F238E27FC236}">
                <a16:creationId xmlns:a16="http://schemas.microsoft.com/office/drawing/2014/main" id="{40AB8CEA-328A-E847-B65D-B0D2BCB27FD3}"/>
              </a:ext>
            </a:extLst>
          </p:cNvPr>
          <p:cNvSpPr>
            <a:spLocks noGrp="1"/>
          </p:cNvSpPr>
          <p:nvPr>
            <p:ph type="body" sz="quarter" idx="14" hasCustomPrompt="1"/>
          </p:nvPr>
        </p:nvSpPr>
        <p:spPr>
          <a:xfrm>
            <a:off x="381000" y="5810134"/>
            <a:ext cx="3589338" cy="401637"/>
          </a:xfrm>
        </p:spPr>
        <p:txBody>
          <a:bodyPr>
            <a:normAutofit/>
          </a:bodyPr>
          <a:lstStyle>
            <a:lvl1pPr marL="0" indent="0">
              <a:buNone/>
              <a:defRPr sz="1600"/>
            </a:lvl1pPr>
          </a:lstStyle>
          <a:p>
            <a:pPr lvl="0"/>
            <a:r>
              <a:rPr lang="en-US"/>
              <a:t>Caption</a:t>
            </a:r>
          </a:p>
        </p:txBody>
      </p:sp>
      <p:sp>
        <p:nvSpPr>
          <p:cNvPr id="10" name="Text Placeholder 3">
            <a:extLst>
              <a:ext uri="{FF2B5EF4-FFF2-40B4-BE49-F238E27FC236}">
                <a16:creationId xmlns:a16="http://schemas.microsoft.com/office/drawing/2014/main" id="{3099B5E0-8184-2141-8300-CB1306E349EE}"/>
              </a:ext>
            </a:extLst>
          </p:cNvPr>
          <p:cNvSpPr>
            <a:spLocks noGrp="1"/>
          </p:cNvSpPr>
          <p:nvPr>
            <p:ph type="body" sz="quarter" idx="15" hasCustomPrompt="1"/>
          </p:nvPr>
        </p:nvSpPr>
        <p:spPr>
          <a:xfrm>
            <a:off x="4295078" y="5810134"/>
            <a:ext cx="3589338" cy="401637"/>
          </a:xfrm>
        </p:spPr>
        <p:txBody>
          <a:bodyPr>
            <a:normAutofit/>
          </a:bodyPr>
          <a:lstStyle>
            <a:lvl1pPr marL="0" indent="0">
              <a:buNone/>
              <a:defRPr sz="1600"/>
            </a:lvl1pPr>
          </a:lstStyle>
          <a:p>
            <a:pPr lvl="0"/>
            <a:r>
              <a:rPr lang="en-US"/>
              <a:t>Caption</a:t>
            </a:r>
          </a:p>
        </p:txBody>
      </p:sp>
      <p:sp>
        <p:nvSpPr>
          <p:cNvPr id="14" name="Text Placeholder 3">
            <a:extLst>
              <a:ext uri="{FF2B5EF4-FFF2-40B4-BE49-F238E27FC236}">
                <a16:creationId xmlns:a16="http://schemas.microsoft.com/office/drawing/2014/main" id="{1BA78623-2EA9-3940-BA9A-E7B944823992}"/>
              </a:ext>
            </a:extLst>
          </p:cNvPr>
          <p:cNvSpPr>
            <a:spLocks noGrp="1"/>
          </p:cNvSpPr>
          <p:nvPr>
            <p:ph type="body" sz="quarter" idx="16" hasCustomPrompt="1"/>
          </p:nvPr>
        </p:nvSpPr>
        <p:spPr>
          <a:xfrm>
            <a:off x="8220307" y="5810134"/>
            <a:ext cx="3589338" cy="401637"/>
          </a:xfrm>
        </p:spPr>
        <p:txBody>
          <a:bodyPr>
            <a:normAutofit/>
          </a:bodyPr>
          <a:lstStyle>
            <a:lvl1pPr marL="0" indent="0">
              <a:buNone/>
              <a:defRPr sz="1600"/>
            </a:lvl1pPr>
          </a:lstStyle>
          <a:p>
            <a:pPr lvl="0"/>
            <a:r>
              <a:rPr lang="en-US"/>
              <a:t>Caption</a:t>
            </a:r>
          </a:p>
        </p:txBody>
      </p:sp>
    </p:spTree>
    <p:extLst>
      <p:ext uri="{BB962C8B-B14F-4D97-AF65-F5344CB8AC3E}">
        <p14:creationId xmlns:p14="http://schemas.microsoft.com/office/powerpoint/2010/main" val="41247047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8 image gri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96408A9-B84E-7B49-9AE0-A7578AE0C390}"/>
              </a:ext>
            </a:extLst>
          </p:cNvPr>
          <p:cNvSpPr>
            <a:spLocks noGrp="1"/>
          </p:cNvSpPr>
          <p:nvPr>
            <p:ph type="title"/>
          </p:nvPr>
        </p:nvSpPr>
        <p:spPr>
          <a:xfrm>
            <a:off x="381001" y="342900"/>
            <a:ext cx="11435918" cy="553998"/>
          </a:xfrm>
        </p:spPr>
        <p:txBody>
          <a:bodyPr/>
          <a:lstStyle>
            <a:lvl1pPr>
              <a:defRPr>
                <a:latin typeface="+mj-lt"/>
              </a:defRPr>
            </a:lvl1pPr>
          </a:lstStyle>
          <a:p>
            <a:r>
              <a:rPr lang="en-US"/>
              <a:t>Click to edit Master title style</a:t>
            </a:r>
          </a:p>
        </p:txBody>
      </p:sp>
      <p:sp>
        <p:nvSpPr>
          <p:cNvPr id="8" name="Picture Placeholder 26">
            <a:extLst>
              <a:ext uri="{FF2B5EF4-FFF2-40B4-BE49-F238E27FC236}">
                <a16:creationId xmlns:a16="http://schemas.microsoft.com/office/drawing/2014/main" id="{6E79BB4E-CB4D-A643-A185-0A99A81BEA35}"/>
              </a:ext>
            </a:extLst>
          </p:cNvPr>
          <p:cNvSpPr>
            <a:spLocks noGrp="1"/>
          </p:cNvSpPr>
          <p:nvPr>
            <p:ph type="pic" sz="quarter" idx="21"/>
          </p:nvPr>
        </p:nvSpPr>
        <p:spPr>
          <a:xfrm>
            <a:off x="388838" y="1371600"/>
            <a:ext cx="2852928" cy="2452280"/>
          </a:xfrm>
        </p:spPr>
        <p:txBody>
          <a:bodyPr>
            <a:normAutofit/>
          </a:bodyPr>
          <a:lstStyle>
            <a:lvl1pPr>
              <a:defRPr sz="1800" baseline="0"/>
            </a:lvl1pPr>
          </a:lstStyle>
          <a:p>
            <a:r>
              <a:rPr lang="en-US"/>
              <a:t>Click icon to add picture</a:t>
            </a:r>
          </a:p>
        </p:txBody>
      </p:sp>
      <p:sp>
        <p:nvSpPr>
          <p:cNvPr id="9" name="Picture Placeholder 26">
            <a:extLst>
              <a:ext uri="{FF2B5EF4-FFF2-40B4-BE49-F238E27FC236}">
                <a16:creationId xmlns:a16="http://schemas.microsoft.com/office/drawing/2014/main" id="{585D0F6D-AC8F-7746-8855-C90C01839134}"/>
              </a:ext>
            </a:extLst>
          </p:cNvPr>
          <p:cNvSpPr>
            <a:spLocks noGrp="1"/>
          </p:cNvSpPr>
          <p:nvPr>
            <p:ph type="pic" sz="quarter" idx="22"/>
          </p:nvPr>
        </p:nvSpPr>
        <p:spPr>
          <a:xfrm>
            <a:off x="3241766" y="1371600"/>
            <a:ext cx="2831156" cy="2452280"/>
          </a:xfrm>
        </p:spPr>
        <p:txBody>
          <a:bodyPr>
            <a:normAutofit/>
          </a:bodyPr>
          <a:lstStyle>
            <a:lvl1pPr>
              <a:defRPr sz="1800" baseline="0"/>
            </a:lvl1pPr>
          </a:lstStyle>
          <a:p>
            <a:r>
              <a:rPr lang="en-US"/>
              <a:t>Click icon to add picture</a:t>
            </a:r>
          </a:p>
        </p:txBody>
      </p:sp>
      <p:sp>
        <p:nvSpPr>
          <p:cNvPr id="10" name="Picture Placeholder 26">
            <a:extLst>
              <a:ext uri="{FF2B5EF4-FFF2-40B4-BE49-F238E27FC236}">
                <a16:creationId xmlns:a16="http://schemas.microsoft.com/office/drawing/2014/main" id="{2CA7C661-5478-5F4B-A263-8524B49B8A8F}"/>
              </a:ext>
            </a:extLst>
          </p:cNvPr>
          <p:cNvSpPr>
            <a:spLocks noGrp="1"/>
          </p:cNvSpPr>
          <p:nvPr>
            <p:ph type="pic" sz="quarter" idx="23"/>
          </p:nvPr>
        </p:nvSpPr>
        <p:spPr>
          <a:xfrm>
            <a:off x="6085114" y="1371600"/>
            <a:ext cx="2852928" cy="2452280"/>
          </a:xfrm>
        </p:spPr>
        <p:txBody>
          <a:bodyPr>
            <a:normAutofit/>
          </a:bodyPr>
          <a:lstStyle>
            <a:lvl1pPr>
              <a:defRPr sz="1800" baseline="0"/>
            </a:lvl1pPr>
          </a:lstStyle>
          <a:p>
            <a:r>
              <a:rPr lang="en-US"/>
              <a:t>Click icon to add picture</a:t>
            </a:r>
          </a:p>
        </p:txBody>
      </p:sp>
      <p:sp>
        <p:nvSpPr>
          <p:cNvPr id="11" name="Picture Placeholder 26">
            <a:extLst>
              <a:ext uri="{FF2B5EF4-FFF2-40B4-BE49-F238E27FC236}">
                <a16:creationId xmlns:a16="http://schemas.microsoft.com/office/drawing/2014/main" id="{66FE6055-47A1-184D-B298-8BC28E658CB3}"/>
              </a:ext>
            </a:extLst>
          </p:cNvPr>
          <p:cNvSpPr>
            <a:spLocks noGrp="1"/>
          </p:cNvSpPr>
          <p:nvPr>
            <p:ph type="pic" sz="quarter" idx="24"/>
          </p:nvPr>
        </p:nvSpPr>
        <p:spPr>
          <a:xfrm>
            <a:off x="8950234" y="1371600"/>
            <a:ext cx="2852928" cy="2452280"/>
          </a:xfrm>
        </p:spPr>
        <p:txBody>
          <a:bodyPr>
            <a:normAutofit/>
          </a:bodyPr>
          <a:lstStyle>
            <a:lvl1pPr>
              <a:defRPr sz="1800" baseline="0"/>
            </a:lvl1pPr>
          </a:lstStyle>
          <a:p>
            <a:r>
              <a:rPr lang="en-US"/>
              <a:t>Click icon to add picture</a:t>
            </a:r>
          </a:p>
        </p:txBody>
      </p:sp>
      <p:sp>
        <p:nvSpPr>
          <p:cNvPr id="13" name="Picture Placeholder 26">
            <a:extLst>
              <a:ext uri="{FF2B5EF4-FFF2-40B4-BE49-F238E27FC236}">
                <a16:creationId xmlns:a16="http://schemas.microsoft.com/office/drawing/2014/main" id="{86E59C10-E84F-D847-BDAA-1F3C3A35DEB0}"/>
              </a:ext>
            </a:extLst>
          </p:cNvPr>
          <p:cNvSpPr>
            <a:spLocks noGrp="1"/>
          </p:cNvSpPr>
          <p:nvPr>
            <p:ph type="pic" sz="quarter" idx="25"/>
          </p:nvPr>
        </p:nvSpPr>
        <p:spPr>
          <a:xfrm>
            <a:off x="388838" y="3823880"/>
            <a:ext cx="2852928" cy="2500720"/>
          </a:xfrm>
        </p:spPr>
        <p:txBody>
          <a:bodyPr>
            <a:normAutofit/>
          </a:bodyPr>
          <a:lstStyle>
            <a:lvl1pPr>
              <a:defRPr sz="1800" baseline="0"/>
            </a:lvl1pPr>
          </a:lstStyle>
          <a:p>
            <a:r>
              <a:rPr lang="en-US"/>
              <a:t>Click icon to add picture</a:t>
            </a:r>
          </a:p>
        </p:txBody>
      </p:sp>
      <p:sp>
        <p:nvSpPr>
          <p:cNvPr id="14" name="Picture Placeholder 26">
            <a:extLst>
              <a:ext uri="{FF2B5EF4-FFF2-40B4-BE49-F238E27FC236}">
                <a16:creationId xmlns:a16="http://schemas.microsoft.com/office/drawing/2014/main" id="{FB9692FC-FB79-FA46-8E27-A8BA50728FAA}"/>
              </a:ext>
            </a:extLst>
          </p:cNvPr>
          <p:cNvSpPr>
            <a:spLocks noGrp="1"/>
          </p:cNvSpPr>
          <p:nvPr>
            <p:ph type="pic" sz="quarter" idx="26"/>
          </p:nvPr>
        </p:nvSpPr>
        <p:spPr>
          <a:xfrm>
            <a:off x="3241766" y="3823880"/>
            <a:ext cx="2831156" cy="2500720"/>
          </a:xfrm>
        </p:spPr>
        <p:txBody>
          <a:bodyPr>
            <a:normAutofit/>
          </a:bodyPr>
          <a:lstStyle>
            <a:lvl1pPr>
              <a:defRPr sz="1800" baseline="0"/>
            </a:lvl1pPr>
          </a:lstStyle>
          <a:p>
            <a:r>
              <a:rPr lang="en-US"/>
              <a:t>Click icon to add picture</a:t>
            </a:r>
          </a:p>
        </p:txBody>
      </p:sp>
      <p:sp>
        <p:nvSpPr>
          <p:cNvPr id="15" name="Picture Placeholder 26">
            <a:extLst>
              <a:ext uri="{FF2B5EF4-FFF2-40B4-BE49-F238E27FC236}">
                <a16:creationId xmlns:a16="http://schemas.microsoft.com/office/drawing/2014/main" id="{F59C93DA-7EE0-0045-8AF5-1617AC4FBBCD}"/>
              </a:ext>
            </a:extLst>
          </p:cNvPr>
          <p:cNvSpPr>
            <a:spLocks noGrp="1"/>
          </p:cNvSpPr>
          <p:nvPr>
            <p:ph type="pic" sz="quarter" idx="27"/>
          </p:nvPr>
        </p:nvSpPr>
        <p:spPr>
          <a:xfrm>
            <a:off x="6085114" y="3823880"/>
            <a:ext cx="2852928" cy="2500720"/>
          </a:xfrm>
        </p:spPr>
        <p:txBody>
          <a:bodyPr>
            <a:normAutofit/>
          </a:bodyPr>
          <a:lstStyle>
            <a:lvl1pPr>
              <a:defRPr sz="1800" baseline="0"/>
            </a:lvl1pPr>
          </a:lstStyle>
          <a:p>
            <a:r>
              <a:rPr lang="en-US"/>
              <a:t>Click icon to add picture</a:t>
            </a:r>
          </a:p>
        </p:txBody>
      </p:sp>
      <p:sp>
        <p:nvSpPr>
          <p:cNvPr id="16" name="Picture Placeholder 26">
            <a:extLst>
              <a:ext uri="{FF2B5EF4-FFF2-40B4-BE49-F238E27FC236}">
                <a16:creationId xmlns:a16="http://schemas.microsoft.com/office/drawing/2014/main" id="{AA5879E6-5453-4F4C-8051-212BF8ABC3D5}"/>
              </a:ext>
            </a:extLst>
          </p:cNvPr>
          <p:cNvSpPr>
            <a:spLocks noGrp="1"/>
          </p:cNvSpPr>
          <p:nvPr>
            <p:ph type="pic" sz="quarter" idx="28"/>
          </p:nvPr>
        </p:nvSpPr>
        <p:spPr>
          <a:xfrm>
            <a:off x="8950234" y="3823880"/>
            <a:ext cx="2852928" cy="2500720"/>
          </a:xfrm>
        </p:spPr>
        <p:txBody>
          <a:bodyPr>
            <a:normAutofit/>
          </a:bodyPr>
          <a:lstStyle>
            <a:lvl1pPr>
              <a:defRPr sz="1800" baseline="0"/>
            </a:lvl1pPr>
          </a:lstStyle>
          <a:p>
            <a:r>
              <a:rPr lang="en-US"/>
              <a:t>Click icon to add picture</a:t>
            </a:r>
          </a:p>
        </p:txBody>
      </p:sp>
      <p:sp>
        <p:nvSpPr>
          <p:cNvPr id="3" name="Rectangle 2">
            <a:extLst>
              <a:ext uri="{FF2B5EF4-FFF2-40B4-BE49-F238E27FC236}">
                <a16:creationId xmlns:a16="http://schemas.microsoft.com/office/drawing/2014/main" id="{E3CABEB0-2197-5A4D-A9E3-E18D8A5E2A51}"/>
              </a:ext>
            </a:extLst>
          </p:cNvPr>
          <p:cNvSpPr/>
          <p:nvPr userDrawn="1"/>
        </p:nvSpPr>
        <p:spPr>
          <a:xfrm>
            <a:off x="0" y="1371600"/>
            <a:ext cx="381000" cy="2452280"/>
          </a:xfrm>
          <a:prstGeom prst="rect">
            <a:avLst/>
          </a:prstGeom>
          <a:gradFill flip="none" rotWithShape="1">
            <a:gsLst>
              <a:gs pos="31000">
                <a:schemeClr val="accent1"/>
              </a:gs>
              <a:gs pos="100000">
                <a:schemeClr val="accent2"/>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EA7521FA-9234-D049-93FD-57D25E0E4F24}"/>
              </a:ext>
            </a:extLst>
          </p:cNvPr>
          <p:cNvSpPr/>
          <p:nvPr userDrawn="1"/>
        </p:nvSpPr>
        <p:spPr>
          <a:xfrm>
            <a:off x="11809141" y="3823878"/>
            <a:ext cx="381000" cy="2500721"/>
          </a:xfrm>
          <a:prstGeom prst="rect">
            <a:avLst/>
          </a:prstGeom>
          <a:gradFill flip="none" rotWithShape="1">
            <a:gsLst>
              <a:gs pos="31000">
                <a:schemeClr val="accent1"/>
              </a:gs>
              <a:gs pos="100000">
                <a:schemeClr val="accent2"/>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068793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subhead two column">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76928ED6-B5F4-C942-B582-C3952B967193}"/>
              </a:ext>
            </a:extLst>
          </p:cNvPr>
          <p:cNvCxnSpPr/>
          <p:nvPr userDrawn="1"/>
        </p:nvCxnSpPr>
        <p:spPr>
          <a:xfrm>
            <a:off x="370390" y="6041986"/>
            <a:ext cx="272005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BD014FEA-0BE9-5F4A-9FBE-AC06C1734BA5}"/>
              </a:ext>
            </a:extLst>
          </p:cNvPr>
          <p:cNvSpPr>
            <a:spLocks noGrp="1"/>
          </p:cNvSpPr>
          <p:nvPr>
            <p:ph type="body" sz="quarter" idx="10" hasCustomPrompt="1"/>
          </p:nvPr>
        </p:nvSpPr>
        <p:spPr>
          <a:xfrm>
            <a:off x="370390" y="6105987"/>
            <a:ext cx="3565504" cy="138499"/>
          </a:xfrm>
        </p:spPr>
        <p:txBody>
          <a:bodyPr lIns="0" tIns="0" rIns="0" bIns="0">
            <a:spAutoFit/>
          </a:bodyPr>
          <a:lstStyle>
            <a:lvl1pPr marL="0" indent="0" algn="l">
              <a:buFontTx/>
              <a:buNone/>
              <a:defRPr sz="1000" b="0" i="0" baseline="0">
                <a:solidFill>
                  <a:srgbClr val="2C4652"/>
                </a:solidFill>
                <a:latin typeface="Georgia" panose="02040502050405020303" pitchFamily="18" charset="0"/>
                <a:cs typeface="Georgia" panose="02040502050405020303" pitchFamily="18" charset="0"/>
              </a:defRPr>
            </a:lvl1pPr>
            <a:lvl2pPr>
              <a:defRPr sz="1400"/>
            </a:lvl2pPr>
            <a:lvl3pPr>
              <a:defRPr sz="1400"/>
            </a:lvl3pPr>
            <a:lvl4pPr>
              <a:defRPr sz="1400"/>
            </a:lvl4pPr>
            <a:lvl5pPr>
              <a:defRPr sz="1400"/>
            </a:lvl5pPr>
          </a:lstStyle>
          <a:p>
            <a:pPr lvl="0"/>
            <a:r>
              <a:rPr lang="en-US"/>
              <a:t>Footnotes Georgia 10 point </a:t>
            </a:r>
          </a:p>
        </p:txBody>
      </p:sp>
      <p:sp>
        <p:nvSpPr>
          <p:cNvPr id="11" name="Text Placeholder 10">
            <a:extLst>
              <a:ext uri="{FF2B5EF4-FFF2-40B4-BE49-F238E27FC236}">
                <a16:creationId xmlns:a16="http://schemas.microsoft.com/office/drawing/2014/main" id="{DB0A1130-EE37-B14B-97F3-962875A84888}"/>
              </a:ext>
            </a:extLst>
          </p:cNvPr>
          <p:cNvSpPr>
            <a:spLocks noGrp="1"/>
          </p:cNvSpPr>
          <p:nvPr>
            <p:ph type="body" sz="quarter" idx="11" hasCustomPrompt="1"/>
          </p:nvPr>
        </p:nvSpPr>
        <p:spPr>
          <a:xfrm>
            <a:off x="381001" y="999052"/>
            <a:ext cx="6371170" cy="332399"/>
          </a:xfrm>
        </p:spPr>
        <p:txBody>
          <a:bodyPr lIns="0" tIns="0" rIns="0" bIns="0">
            <a:spAutoFit/>
          </a:bodyPr>
          <a:lstStyle>
            <a:lvl1pPr marL="0" indent="0">
              <a:buNone/>
              <a:defRPr sz="2400" b="0" i="0">
                <a:solidFill>
                  <a:schemeClr val="accent2"/>
                </a:solidFill>
                <a:latin typeface="+mn-lt"/>
              </a:defRPr>
            </a:lvl1pPr>
          </a:lstStyle>
          <a:p>
            <a:pPr lvl="0"/>
            <a:r>
              <a:rPr lang="en-US"/>
              <a:t>Subhead</a:t>
            </a:r>
          </a:p>
        </p:txBody>
      </p:sp>
      <p:sp>
        <p:nvSpPr>
          <p:cNvPr id="13" name="Text Placeholder 12">
            <a:extLst>
              <a:ext uri="{FF2B5EF4-FFF2-40B4-BE49-F238E27FC236}">
                <a16:creationId xmlns:a16="http://schemas.microsoft.com/office/drawing/2014/main" id="{8BB57F5F-7C4C-A949-BA45-1028BB8168E7}"/>
              </a:ext>
            </a:extLst>
          </p:cNvPr>
          <p:cNvSpPr>
            <a:spLocks noGrp="1"/>
          </p:cNvSpPr>
          <p:nvPr>
            <p:ph type="body" sz="quarter" idx="12"/>
          </p:nvPr>
        </p:nvSpPr>
        <p:spPr>
          <a:xfrm>
            <a:off x="391314" y="1566995"/>
            <a:ext cx="5432425" cy="304699"/>
          </a:xfrm>
        </p:spPr>
        <p:txBody>
          <a:bodyPr wrap="square" lIns="0" tIns="0" rIns="0" bIns="0">
            <a:spAutoFit/>
          </a:bodyPr>
          <a:lstStyle>
            <a:lvl1pPr marL="0" indent="0">
              <a:buNone/>
              <a:defRPr sz="2200" b="1" i="0">
                <a:solidFill>
                  <a:srgbClr val="2C4652"/>
                </a:solidFill>
                <a:latin typeface="+mn-lt"/>
              </a:defRPr>
            </a:lvl1pPr>
            <a:lvl2pPr>
              <a:defRPr sz="2200" b="1" i="0">
                <a:solidFill>
                  <a:srgbClr val="2C4652"/>
                </a:solidFill>
                <a:latin typeface="Helvetica" pitchFamily="2" charset="0"/>
              </a:defRPr>
            </a:lvl2pPr>
            <a:lvl3pPr>
              <a:defRPr sz="2200" b="1" i="0">
                <a:solidFill>
                  <a:srgbClr val="2C4652"/>
                </a:solidFill>
                <a:latin typeface="Helvetica" pitchFamily="2" charset="0"/>
              </a:defRPr>
            </a:lvl3pPr>
            <a:lvl4pPr>
              <a:defRPr sz="2200" b="1" i="0">
                <a:solidFill>
                  <a:srgbClr val="2C4652"/>
                </a:solidFill>
                <a:latin typeface="Helvetica" pitchFamily="2" charset="0"/>
              </a:defRPr>
            </a:lvl4pPr>
            <a:lvl5pPr>
              <a:defRPr sz="2200" b="1" i="0">
                <a:solidFill>
                  <a:srgbClr val="2C4652"/>
                </a:solidFill>
                <a:latin typeface="Helvetica" pitchFamily="2" charset="0"/>
              </a:defRPr>
            </a:lvl5pPr>
          </a:lstStyle>
          <a:p>
            <a:pPr lvl="0"/>
            <a:r>
              <a:rPr lang="en-US"/>
              <a:t>Click to edit Master text styles</a:t>
            </a:r>
          </a:p>
        </p:txBody>
      </p:sp>
      <p:sp>
        <p:nvSpPr>
          <p:cNvPr id="16" name="Text Placeholder 12">
            <a:extLst>
              <a:ext uri="{FF2B5EF4-FFF2-40B4-BE49-F238E27FC236}">
                <a16:creationId xmlns:a16="http://schemas.microsoft.com/office/drawing/2014/main" id="{213C0650-7655-1F44-B549-A57876925611}"/>
              </a:ext>
            </a:extLst>
          </p:cNvPr>
          <p:cNvSpPr>
            <a:spLocks noGrp="1"/>
          </p:cNvSpPr>
          <p:nvPr>
            <p:ph type="body" sz="quarter" idx="14"/>
          </p:nvPr>
        </p:nvSpPr>
        <p:spPr>
          <a:xfrm>
            <a:off x="6368260" y="1566995"/>
            <a:ext cx="5442740" cy="304699"/>
          </a:xfrm>
        </p:spPr>
        <p:txBody>
          <a:bodyPr wrap="square" lIns="0" tIns="0" rIns="0" bIns="0">
            <a:spAutoFit/>
          </a:bodyPr>
          <a:lstStyle>
            <a:lvl1pPr marL="0" indent="0">
              <a:buNone/>
              <a:defRPr sz="2200" b="1" i="0">
                <a:solidFill>
                  <a:srgbClr val="2C4652"/>
                </a:solidFill>
                <a:latin typeface="+mn-lt"/>
              </a:defRPr>
            </a:lvl1pPr>
            <a:lvl2pPr>
              <a:defRPr sz="2200" b="1" i="0">
                <a:solidFill>
                  <a:srgbClr val="2C4652"/>
                </a:solidFill>
                <a:latin typeface="Helvetica" pitchFamily="2" charset="0"/>
              </a:defRPr>
            </a:lvl2pPr>
            <a:lvl3pPr>
              <a:defRPr sz="2200" b="1" i="0">
                <a:solidFill>
                  <a:srgbClr val="2C4652"/>
                </a:solidFill>
                <a:latin typeface="Helvetica" pitchFamily="2" charset="0"/>
              </a:defRPr>
            </a:lvl3pPr>
            <a:lvl4pPr>
              <a:defRPr sz="2200" b="1" i="0">
                <a:solidFill>
                  <a:srgbClr val="2C4652"/>
                </a:solidFill>
                <a:latin typeface="Helvetica" pitchFamily="2" charset="0"/>
              </a:defRPr>
            </a:lvl4pPr>
            <a:lvl5pPr>
              <a:defRPr sz="2200" b="1" i="0">
                <a:solidFill>
                  <a:srgbClr val="2C4652"/>
                </a:solidFill>
                <a:latin typeface="Helvetica" pitchFamily="2" charset="0"/>
              </a:defRPr>
            </a:lvl5pPr>
          </a:lstStyle>
          <a:p>
            <a:pPr lvl="0"/>
            <a:r>
              <a:rPr lang="en-US"/>
              <a:t>Click to edit Master text styles</a:t>
            </a:r>
          </a:p>
        </p:txBody>
      </p:sp>
      <p:sp>
        <p:nvSpPr>
          <p:cNvPr id="4" name="Text Placeholder 3">
            <a:extLst>
              <a:ext uri="{FF2B5EF4-FFF2-40B4-BE49-F238E27FC236}">
                <a16:creationId xmlns:a16="http://schemas.microsoft.com/office/drawing/2014/main" id="{E085B37D-E560-5B43-91DB-06B75D46598E}"/>
              </a:ext>
            </a:extLst>
          </p:cNvPr>
          <p:cNvSpPr>
            <a:spLocks noGrp="1"/>
          </p:cNvSpPr>
          <p:nvPr>
            <p:ph type="body" sz="quarter" idx="15"/>
          </p:nvPr>
        </p:nvSpPr>
        <p:spPr>
          <a:xfrm>
            <a:off x="391314" y="1963563"/>
            <a:ext cx="5432425" cy="3745856"/>
          </a:xfrm>
        </p:spPr>
        <p:txBody>
          <a:bodyPr lIns="0" tIns="0" rIns="0" bIns="0">
            <a:normAutofit/>
          </a:bodyPr>
          <a:lstStyle>
            <a:lvl1pPr marL="233363" indent="-225425">
              <a:buClr>
                <a:schemeClr val="accent2"/>
              </a:buClr>
              <a:buSzPct val="60000"/>
              <a:buFont typeface="Hiragino Sans W3" panose="020B0300000000000000" pitchFamily="34" charset="-128"/>
              <a:buChar char="✚"/>
              <a:tabLst/>
              <a:defRPr sz="2000">
                <a:solidFill>
                  <a:srgbClr val="2C4652"/>
                </a:solidFill>
              </a:defRPr>
            </a:lvl1pPr>
          </a:lstStyle>
          <a:p>
            <a:pPr lvl="0"/>
            <a:r>
              <a:rPr lang="en-US"/>
              <a:t>Click to edit Master text styles</a:t>
            </a:r>
          </a:p>
        </p:txBody>
      </p:sp>
      <p:sp>
        <p:nvSpPr>
          <p:cNvPr id="10" name="Title 1">
            <a:extLst>
              <a:ext uri="{FF2B5EF4-FFF2-40B4-BE49-F238E27FC236}">
                <a16:creationId xmlns:a16="http://schemas.microsoft.com/office/drawing/2014/main" id="{E6FA150A-8AEE-A544-BE96-DC316CB0C89B}"/>
              </a:ext>
            </a:extLst>
          </p:cNvPr>
          <p:cNvSpPr>
            <a:spLocks noGrp="1"/>
          </p:cNvSpPr>
          <p:nvPr>
            <p:ph type="title"/>
          </p:nvPr>
        </p:nvSpPr>
        <p:spPr>
          <a:xfrm>
            <a:off x="381001" y="360159"/>
            <a:ext cx="11435918" cy="553998"/>
          </a:xfrm>
        </p:spPr>
        <p:txBody>
          <a:bodyPr/>
          <a:lstStyle>
            <a:lvl1pPr>
              <a:defRPr>
                <a:latin typeface="+mj-lt"/>
              </a:defRPr>
            </a:lvl1pPr>
          </a:lstStyle>
          <a:p>
            <a:r>
              <a:rPr lang="en-US"/>
              <a:t>Click to edit Master title style</a:t>
            </a:r>
          </a:p>
        </p:txBody>
      </p:sp>
      <p:sp>
        <p:nvSpPr>
          <p:cNvPr id="12" name="Text Placeholder 3">
            <a:extLst>
              <a:ext uri="{FF2B5EF4-FFF2-40B4-BE49-F238E27FC236}">
                <a16:creationId xmlns:a16="http://schemas.microsoft.com/office/drawing/2014/main" id="{CF80E14A-F07A-E04A-97C0-84482CFFBB85}"/>
              </a:ext>
            </a:extLst>
          </p:cNvPr>
          <p:cNvSpPr>
            <a:spLocks noGrp="1"/>
          </p:cNvSpPr>
          <p:nvPr>
            <p:ph type="body" sz="quarter" idx="16"/>
          </p:nvPr>
        </p:nvSpPr>
        <p:spPr>
          <a:xfrm>
            <a:off x="6378575" y="1963563"/>
            <a:ext cx="5432425" cy="3745856"/>
          </a:xfrm>
        </p:spPr>
        <p:txBody>
          <a:bodyPr lIns="0" tIns="0" rIns="0" bIns="0">
            <a:normAutofit/>
          </a:bodyPr>
          <a:lstStyle>
            <a:lvl1pPr marL="233363" indent="-225425">
              <a:buClr>
                <a:schemeClr val="accent2"/>
              </a:buClr>
              <a:buSzPct val="60000"/>
              <a:buFont typeface="Hiragino Sans W3" panose="020B0300000000000000" pitchFamily="34" charset="-128"/>
              <a:buChar char="✚"/>
              <a:tabLst/>
              <a:defRPr sz="2000">
                <a:solidFill>
                  <a:srgbClr val="2C4652"/>
                </a:solidFill>
              </a:defRPr>
            </a:lvl1pPr>
          </a:lstStyle>
          <a:p>
            <a:pPr lvl="0"/>
            <a:r>
              <a:rPr lang="en-US"/>
              <a:t>Click to edit Master text styles</a:t>
            </a:r>
          </a:p>
        </p:txBody>
      </p:sp>
    </p:spTree>
    <p:extLst>
      <p:ext uri="{BB962C8B-B14F-4D97-AF65-F5344CB8AC3E}">
        <p14:creationId xmlns:p14="http://schemas.microsoft.com/office/powerpoint/2010/main" val="35405494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bullets">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085B37D-E560-5B43-91DB-06B75D46598E}"/>
              </a:ext>
            </a:extLst>
          </p:cNvPr>
          <p:cNvSpPr>
            <a:spLocks noGrp="1"/>
          </p:cNvSpPr>
          <p:nvPr>
            <p:ph type="body" sz="quarter" idx="15"/>
          </p:nvPr>
        </p:nvSpPr>
        <p:spPr>
          <a:xfrm>
            <a:off x="381001" y="1567615"/>
            <a:ext cx="6589251" cy="276999"/>
          </a:xfrm>
        </p:spPr>
        <p:txBody>
          <a:bodyPr lIns="0" tIns="0" rIns="0" bIns="0">
            <a:spAutoFit/>
          </a:bodyPr>
          <a:lstStyle>
            <a:lvl1pPr marL="233363" indent="-233363">
              <a:buClr>
                <a:schemeClr val="accent2"/>
              </a:buClr>
              <a:buSzPct val="60000"/>
              <a:buFont typeface="Hiragino Sans W3" panose="020B0300000000000000" pitchFamily="34" charset="-128"/>
              <a:buChar char="✚"/>
              <a:tabLst/>
              <a:defRPr sz="2000">
                <a:solidFill>
                  <a:srgbClr val="2C4652"/>
                </a:solidFill>
              </a:defRPr>
            </a:lvl1pPr>
          </a:lstStyle>
          <a:p>
            <a:pPr lvl="0"/>
            <a:r>
              <a:rPr lang="en-US"/>
              <a:t>Click to edit Master text styles</a:t>
            </a:r>
          </a:p>
        </p:txBody>
      </p:sp>
      <p:sp>
        <p:nvSpPr>
          <p:cNvPr id="5" name="Title 1">
            <a:extLst>
              <a:ext uri="{FF2B5EF4-FFF2-40B4-BE49-F238E27FC236}">
                <a16:creationId xmlns:a16="http://schemas.microsoft.com/office/drawing/2014/main" id="{A13BCB05-4685-734A-AEB9-41E9FA2267FD}"/>
              </a:ext>
            </a:extLst>
          </p:cNvPr>
          <p:cNvSpPr>
            <a:spLocks noGrp="1"/>
          </p:cNvSpPr>
          <p:nvPr>
            <p:ph type="title"/>
          </p:nvPr>
        </p:nvSpPr>
        <p:spPr>
          <a:xfrm>
            <a:off x="381001" y="342900"/>
            <a:ext cx="11435918" cy="553998"/>
          </a:xfrm>
        </p:spPr>
        <p:txBody>
          <a:bodyPr>
            <a:spAutoFit/>
          </a:bodyPr>
          <a:lstStyle>
            <a:lvl1pPr>
              <a:defRPr>
                <a:latin typeface="+mj-lt"/>
              </a:defRPr>
            </a:lvl1pPr>
          </a:lstStyle>
          <a:p>
            <a:r>
              <a:rPr lang="en-US"/>
              <a:t>Click to edit Master title style</a:t>
            </a:r>
          </a:p>
        </p:txBody>
      </p:sp>
    </p:spTree>
    <p:extLst>
      <p:ext uri="{BB962C8B-B14F-4D97-AF65-F5344CB8AC3E}">
        <p14:creationId xmlns:p14="http://schemas.microsoft.com/office/powerpoint/2010/main" val="130428027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Footer only">
    <p:spTree>
      <p:nvGrpSpPr>
        <p:cNvPr id="1" name=""/>
        <p:cNvGrpSpPr/>
        <p:nvPr/>
      </p:nvGrpSpPr>
      <p:grpSpPr>
        <a:xfrm>
          <a:off x="0" y="0"/>
          <a:ext cx="0" cy="0"/>
          <a:chOff x="0" y="0"/>
          <a:chExt cx="0" cy="0"/>
        </a:xfrm>
      </p:grpSpPr>
      <p:pic>
        <p:nvPicPr>
          <p:cNvPr id="4" name="Picture Placeholder 8">
            <a:extLst>
              <a:ext uri="{FF2B5EF4-FFF2-40B4-BE49-F238E27FC236}">
                <a16:creationId xmlns:a16="http://schemas.microsoft.com/office/drawing/2014/main" id="{9D59C426-7CB3-804C-BF57-71C70E600F40}"/>
              </a:ext>
            </a:extLst>
          </p:cNvPr>
          <p:cNvPicPr>
            <a:picLocks noChangeAspect="1"/>
          </p:cNvPicPr>
          <p:nvPr userDrawn="1"/>
        </p:nvPicPr>
        <p:blipFill>
          <a:blip r:embed="rId2"/>
          <a:srcRect t="125" b="125"/>
          <a:stretch>
            <a:fillRect/>
          </a:stretch>
        </p:blipFill>
        <p:spPr>
          <a:xfrm>
            <a:off x="0" y="0"/>
            <a:ext cx="12192000" cy="6858000"/>
          </a:xfrm>
          <a:prstGeom prst="rect">
            <a:avLst/>
          </a:prstGeom>
        </p:spPr>
      </p:pic>
      <p:sp>
        <p:nvSpPr>
          <p:cNvPr id="7" name="Text Placeholder 6">
            <a:extLst>
              <a:ext uri="{FF2B5EF4-FFF2-40B4-BE49-F238E27FC236}">
                <a16:creationId xmlns:a16="http://schemas.microsoft.com/office/drawing/2014/main" id="{CE51473B-AB96-9646-AE6C-372F17DF0EC2}"/>
              </a:ext>
            </a:extLst>
          </p:cNvPr>
          <p:cNvSpPr>
            <a:spLocks noGrp="1"/>
          </p:cNvSpPr>
          <p:nvPr>
            <p:ph type="body" sz="quarter" idx="10" hasCustomPrompt="1"/>
          </p:nvPr>
        </p:nvSpPr>
        <p:spPr>
          <a:xfrm>
            <a:off x="0" y="2557107"/>
            <a:ext cx="7931426" cy="1303337"/>
          </a:xfrm>
          <a:solidFill>
            <a:schemeClr val="accent1"/>
          </a:solidFill>
          <a:ln>
            <a:noFill/>
          </a:ln>
        </p:spPr>
        <p:txBody>
          <a:bodyPr vert="horz" wrap="square" lIns="274320" tIns="45720" rIns="0" bIns="45720" rtlCol="0" anchor="ctr" anchorCtr="0">
            <a:noAutofit/>
          </a:bodyPr>
          <a:lstStyle>
            <a:lvl1pPr>
              <a:defRPr kumimoji="0" lang="en-US" sz="5400" b="1" u="none" strike="noStrike" kern="0" cap="none" normalizeH="0" dirty="0">
                <a:ln>
                  <a:noFill/>
                </a:ln>
                <a:solidFill>
                  <a:srgbClr val="FFFFFF"/>
                </a:solidFill>
                <a:effectLst/>
                <a:uLnTx/>
                <a:uFillTx/>
                <a:latin typeface="Arial"/>
                <a:cs typeface="Arial"/>
              </a:defRPr>
            </a:lvl1pPr>
          </a:lstStyle>
          <a:p>
            <a:pPr marL="0" marR="0" lvl="0" indent="0" fontAlgn="auto">
              <a:spcAft>
                <a:spcPts val="0"/>
              </a:spcAft>
              <a:buClr>
                <a:srgbClr val="0098FE"/>
              </a:buClr>
              <a:buSzTx/>
              <a:buNone/>
              <a:tabLst/>
            </a:pPr>
            <a:r>
              <a:rPr lang="en-US"/>
              <a:t>Breaker slide title</a:t>
            </a:r>
          </a:p>
        </p:txBody>
      </p:sp>
    </p:spTree>
    <p:extLst>
      <p:ext uri="{BB962C8B-B14F-4D97-AF65-F5344CB8AC3E}">
        <p14:creationId xmlns:p14="http://schemas.microsoft.com/office/powerpoint/2010/main" val="385791214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356E4B-B23F-9C45-8883-6300D5ED987C}"/>
              </a:ext>
            </a:extLst>
          </p:cNvPr>
          <p:cNvSpPr/>
          <p:nvPr userDrawn="1"/>
        </p:nvSpPr>
        <p:spPr>
          <a:xfrm>
            <a:off x="0" y="6321972"/>
            <a:ext cx="5801710" cy="4256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50117A80-F216-AE45-AD78-C4A8D5650FEE}"/>
              </a:ext>
            </a:extLst>
          </p:cNvPr>
          <p:cNvSpPr/>
          <p:nvPr userDrawn="1"/>
        </p:nvSpPr>
        <p:spPr>
          <a:xfrm>
            <a:off x="0" y="0"/>
            <a:ext cx="6096000" cy="6858000"/>
          </a:xfrm>
          <a:prstGeom prst="rect">
            <a:avLst/>
          </a:prstGeom>
          <a:gradFill>
            <a:gsLst>
              <a:gs pos="100000">
                <a:schemeClr val="accent1"/>
              </a:gs>
              <a:gs pos="0">
                <a:schemeClr val="accent2"/>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20A89A"/>
              </a:solidFill>
            </a:endParaRPr>
          </a:p>
        </p:txBody>
      </p:sp>
      <p:sp>
        <p:nvSpPr>
          <p:cNvPr id="2" name="Title 1">
            <a:extLst>
              <a:ext uri="{FF2B5EF4-FFF2-40B4-BE49-F238E27FC236}">
                <a16:creationId xmlns:a16="http://schemas.microsoft.com/office/drawing/2014/main" id="{69D44D09-1DF4-4342-A993-4F3E66ACDA90}"/>
              </a:ext>
            </a:extLst>
          </p:cNvPr>
          <p:cNvSpPr>
            <a:spLocks noGrp="1"/>
          </p:cNvSpPr>
          <p:nvPr>
            <p:ph type="title"/>
          </p:nvPr>
        </p:nvSpPr>
        <p:spPr>
          <a:xfrm>
            <a:off x="381000" y="342900"/>
            <a:ext cx="5261923" cy="1107996"/>
          </a:xfrm>
        </p:spPr>
        <p:txBody>
          <a:bodyPr/>
          <a:lstStyle>
            <a:lvl1pPr>
              <a:defRPr>
                <a:solidFill>
                  <a:schemeClr val="bg1"/>
                </a:solidFill>
                <a:latin typeface="+mj-lt"/>
              </a:defRPr>
            </a:lvl1pPr>
          </a:lstStyle>
          <a:p>
            <a:r>
              <a:rPr lang="en-US"/>
              <a:t>Click to edit Master title style</a:t>
            </a:r>
          </a:p>
        </p:txBody>
      </p:sp>
      <p:sp>
        <p:nvSpPr>
          <p:cNvPr id="7" name="Text Placeholder 6">
            <a:extLst>
              <a:ext uri="{FF2B5EF4-FFF2-40B4-BE49-F238E27FC236}">
                <a16:creationId xmlns:a16="http://schemas.microsoft.com/office/drawing/2014/main" id="{E7A2C0B2-97E3-5E45-B950-03ECD1D74322}"/>
              </a:ext>
            </a:extLst>
          </p:cNvPr>
          <p:cNvSpPr>
            <a:spLocks noGrp="1"/>
          </p:cNvSpPr>
          <p:nvPr>
            <p:ph type="body" sz="quarter" idx="10"/>
          </p:nvPr>
        </p:nvSpPr>
        <p:spPr>
          <a:xfrm>
            <a:off x="381000" y="1582964"/>
            <a:ext cx="5261923" cy="1476258"/>
          </a:xfrm>
        </p:spPr>
        <p:txBody>
          <a:bodyPr>
            <a:noAutofit/>
          </a:bodyPr>
          <a:lstStyle>
            <a:lvl1pPr marL="0" indent="0">
              <a:buNone/>
              <a:defRPr sz="2800" b="0" i="0">
                <a:solidFill>
                  <a:schemeClr val="bg1"/>
                </a:solidFill>
                <a:latin typeface="+mn-lt"/>
                <a:cs typeface="Helvetica" panose="020B0604020202020204" pitchFamily="34" charset="0"/>
              </a:defRPr>
            </a:lvl1pPr>
            <a:lvl2pPr marL="457200" indent="0">
              <a:buNone/>
              <a:defRPr sz="2800" b="0" i="0">
                <a:solidFill>
                  <a:srgbClr val="2C4652"/>
                </a:solidFill>
                <a:latin typeface="Helvetica" panose="020B0604020202020204" pitchFamily="34" charset="0"/>
                <a:cs typeface="Helvetica" panose="020B0604020202020204" pitchFamily="34" charset="0"/>
              </a:defRPr>
            </a:lvl2pPr>
            <a:lvl3pPr marL="914400" indent="0">
              <a:buNone/>
              <a:defRPr sz="2800" b="0" i="0">
                <a:solidFill>
                  <a:srgbClr val="2C4652"/>
                </a:solidFill>
                <a:latin typeface="Helvetica Light" panose="020B0403020202020204" pitchFamily="34" charset="0"/>
              </a:defRPr>
            </a:lvl3pPr>
            <a:lvl4pPr marL="1371600" indent="0">
              <a:buNone/>
              <a:defRPr sz="2800" b="0" i="0">
                <a:solidFill>
                  <a:srgbClr val="2C4652"/>
                </a:solidFill>
                <a:latin typeface="Helvetica Light" panose="020B0403020202020204" pitchFamily="34" charset="0"/>
              </a:defRPr>
            </a:lvl4pPr>
            <a:lvl5pPr marL="1828800" indent="0">
              <a:buNone/>
              <a:defRPr sz="2800" b="0" i="0">
                <a:solidFill>
                  <a:srgbClr val="2C4652"/>
                </a:solidFill>
                <a:latin typeface="Helvetica Light" panose="020B0403020202020204" pitchFamily="34" charset="0"/>
              </a:defRPr>
            </a:lvl5pPr>
          </a:lstStyle>
          <a:p>
            <a:pPr lvl="0"/>
            <a:r>
              <a:rPr lang="en-US"/>
              <a:t>Click to edit Master text styles</a:t>
            </a:r>
          </a:p>
        </p:txBody>
      </p:sp>
      <p:sp>
        <p:nvSpPr>
          <p:cNvPr id="11" name="Chart Placeholder 10">
            <a:extLst>
              <a:ext uri="{FF2B5EF4-FFF2-40B4-BE49-F238E27FC236}">
                <a16:creationId xmlns:a16="http://schemas.microsoft.com/office/drawing/2014/main" id="{1C79DECB-042F-9F4C-8FDF-A205EFC77D6E}"/>
              </a:ext>
            </a:extLst>
          </p:cNvPr>
          <p:cNvSpPr>
            <a:spLocks noGrp="1"/>
          </p:cNvSpPr>
          <p:nvPr>
            <p:ph type="chart" sz="quarter" idx="11"/>
          </p:nvPr>
        </p:nvSpPr>
        <p:spPr>
          <a:xfrm>
            <a:off x="6470908" y="829056"/>
            <a:ext cx="5306564" cy="4986528"/>
          </a:xfrm>
        </p:spPr>
        <p:txBody>
          <a:bodyPr/>
          <a:lstStyle/>
          <a:p>
            <a:r>
              <a:rPr lang="en-US"/>
              <a:t>Click icon to add chart</a:t>
            </a:r>
          </a:p>
        </p:txBody>
      </p:sp>
      <p:sp>
        <p:nvSpPr>
          <p:cNvPr id="13" name="Text Placeholder 12">
            <a:extLst>
              <a:ext uri="{FF2B5EF4-FFF2-40B4-BE49-F238E27FC236}">
                <a16:creationId xmlns:a16="http://schemas.microsoft.com/office/drawing/2014/main" id="{E6D88F0C-7E58-4F49-9009-F75A1D08F204}"/>
              </a:ext>
            </a:extLst>
          </p:cNvPr>
          <p:cNvSpPr>
            <a:spLocks noGrp="1"/>
          </p:cNvSpPr>
          <p:nvPr>
            <p:ph type="body" sz="quarter" idx="12"/>
          </p:nvPr>
        </p:nvSpPr>
        <p:spPr>
          <a:xfrm>
            <a:off x="381000" y="3114401"/>
            <a:ext cx="5261923" cy="3097212"/>
          </a:xfrm>
        </p:spPr>
        <p:txBody>
          <a:bodyPr>
            <a:noAutofit/>
          </a:bodyPr>
          <a:lstStyle>
            <a:lvl1pPr marL="228600" indent="-228600">
              <a:buClr>
                <a:schemeClr val="accent4"/>
              </a:buClr>
              <a:buSzPct val="60000"/>
              <a:buFont typeface="Hiragino Sans W3" panose="020B0300000000000000" pitchFamily="34" charset="-128"/>
              <a:buChar char="✚"/>
              <a:defRPr b="0" i="0">
                <a:solidFill>
                  <a:schemeClr val="bg1"/>
                </a:solidFill>
                <a:latin typeface="+mn-lt"/>
                <a:cs typeface="Helvetica" panose="020B0604020202020204" pitchFamily="34" charset="0"/>
              </a:defRPr>
            </a:lvl1pPr>
            <a:lvl2pPr marL="685800" indent="-228600">
              <a:buClr>
                <a:schemeClr val="accent4"/>
              </a:buClr>
              <a:buSzPct val="60000"/>
              <a:buFont typeface="Hiragino Sans W3" panose="020B0300000000000000" pitchFamily="34" charset="-128"/>
              <a:buChar char="✚"/>
              <a:defRPr b="0" i="0">
                <a:solidFill>
                  <a:schemeClr val="bg1"/>
                </a:solidFill>
                <a:latin typeface="+mn-lt"/>
                <a:cs typeface="Helvetica" panose="020B0604020202020204" pitchFamily="34" charset="0"/>
              </a:defRPr>
            </a:lvl2pPr>
            <a:lvl3pPr marL="1143000" indent="-228600">
              <a:buClr>
                <a:schemeClr val="accent4"/>
              </a:buClr>
              <a:buSzPct val="60000"/>
              <a:buFont typeface="Hiragino Sans W3" panose="020B0300000000000000" pitchFamily="34" charset="-128"/>
              <a:buChar char="✚"/>
              <a:defRPr b="0" i="0">
                <a:solidFill>
                  <a:schemeClr val="bg1"/>
                </a:solidFill>
                <a:latin typeface="+mn-lt"/>
                <a:cs typeface="Helvetica" panose="020B0604020202020204" pitchFamily="34" charset="0"/>
              </a:defRPr>
            </a:lvl3pPr>
            <a:lvl4pPr marL="1600200" indent="-228600">
              <a:buClr>
                <a:schemeClr val="accent4"/>
              </a:buClr>
              <a:buSzPct val="60000"/>
              <a:buFont typeface="Hiragino Sans W3" panose="020B0300000000000000" pitchFamily="34" charset="-128"/>
              <a:buChar char="✚"/>
              <a:defRPr b="0" i="0">
                <a:solidFill>
                  <a:schemeClr val="bg1"/>
                </a:solidFill>
                <a:latin typeface="+mn-lt"/>
                <a:cs typeface="Helvetica" panose="020B0604020202020204" pitchFamily="34" charset="0"/>
              </a:defRPr>
            </a:lvl4pPr>
            <a:lvl5pPr marL="2057400" indent="-228600">
              <a:buClr>
                <a:schemeClr val="accent4"/>
              </a:buClr>
              <a:buSzPct val="60000"/>
              <a:buFont typeface="Hiragino Sans W3" panose="020B0300000000000000" pitchFamily="34" charset="-128"/>
              <a:buChar char="✚"/>
              <a:defRPr b="0" i="0">
                <a:solidFill>
                  <a:schemeClr val="bg1"/>
                </a:solidFill>
                <a:latin typeface="+mn-lt"/>
                <a:cs typeface="Helvetica"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744529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text">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F67736FD-EC4D-9E49-A2A3-B02450098DBE}"/>
              </a:ext>
            </a:extLst>
          </p:cNvPr>
          <p:cNvSpPr/>
          <p:nvPr userDrawn="1"/>
        </p:nvSpPr>
        <p:spPr>
          <a:xfrm>
            <a:off x="4507077" y="0"/>
            <a:ext cx="7684605" cy="6324600"/>
          </a:xfrm>
          <a:prstGeom prst="rect">
            <a:avLst/>
          </a:prstGeom>
          <a:gradFill>
            <a:gsLst>
              <a:gs pos="0">
                <a:srgbClr val="FFE677"/>
              </a:gs>
              <a:gs pos="100000">
                <a:schemeClr val="accent4"/>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8">
            <a:extLst>
              <a:ext uri="{FF2B5EF4-FFF2-40B4-BE49-F238E27FC236}">
                <a16:creationId xmlns:a16="http://schemas.microsoft.com/office/drawing/2014/main" id="{F2C5DC48-191E-A94E-B6A6-1C6A54C57B5A}"/>
              </a:ext>
            </a:extLst>
          </p:cNvPr>
          <p:cNvSpPr>
            <a:spLocks noGrp="1"/>
          </p:cNvSpPr>
          <p:nvPr>
            <p:ph type="pic" sz="quarter" idx="10"/>
          </p:nvPr>
        </p:nvSpPr>
        <p:spPr>
          <a:xfrm>
            <a:off x="0" y="0"/>
            <a:ext cx="4506759" cy="6324600"/>
          </a:xfrm>
        </p:spPr>
        <p:txBody>
          <a:bodyPr>
            <a:normAutofit/>
          </a:bodyPr>
          <a:lstStyle>
            <a:lvl1pPr>
              <a:defRPr sz="1800" baseline="0"/>
            </a:lvl1pPr>
          </a:lstStyle>
          <a:p>
            <a:r>
              <a:rPr lang="en-US"/>
              <a:t>Click icon to add picture</a:t>
            </a:r>
          </a:p>
        </p:txBody>
      </p:sp>
      <p:sp>
        <p:nvSpPr>
          <p:cNvPr id="11" name="Text Placeholder 10">
            <a:extLst>
              <a:ext uri="{FF2B5EF4-FFF2-40B4-BE49-F238E27FC236}">
                <a16:creationId xmlns:a16="http://schemas.microsoft.com/office/drawing/2014/main" id="{10B259ED-6E17-654A-A29E-3249FFD5DE32}"/>
              </a:ext>
            </a:extLst>
          </p:cNvPr>
          <p:cNvSpPr>
            <a:spLocks noGrp="1"/>
          </p:cNvSpPr>
          <p:nvPr>
            <p:ph type="body" sz="quarter" idx="11"/>
          </p:nvPr>
        </p:nvSpPr>
        <p:spPr>
          <a:xfrm>
            <a:off x="4912316" y="342900"/>
            <a:ext cx="6898684" cy="1107996"/>
          </a:xfrm>
        </p:spPr>
        <p:txBody>
          <a:bodyPr wrap="square" lIns="0" tIns="0" rIns="0" bIns="0">
            <a:spAutoFit/>
          </a:bodyPr>
          <a:lstStyle>
            <a:lvl1pPr marL="0" indent="0">
              <a:buFontTx/>
              <a:buNone/>
              <a:defRPr sz="4000" b="1" i="0">
                <a:solidFill>
                  <a:srgbClr val="2C4652"/>
                </a:solidFill>
                <a:latin typeface="+mn-lt"/>
              </a:defRPr>
            </a:lvl1pPr>
            <a:lvl2pPr marL="457200" indent="0">
              <a:buFontTx/>
              <a:buNone/>
              <a:defRPr sz="3200" b="1" i="0">
                <a:solidFill>
                  <a:srgbClr val="2C4652"/>
                </a:solidFill>
                <a:latin typeface="Helvetica" pitchFamily="2" charset="0"/>
              </a:defRPr>
            </a:lvl2pPr>
            <a:lvl3pPr marL="914400" indent="0">
              <a:buFontTx/>
              <a:buNone/>
              <a:defRPr sz="3200" b="1" i="0">
                <a:solidFill>
                  <a:srgbClr val="2C4652"/>
                </a:solidFill>
                <a:latin typeface="Helvetica" pitchFamily="2" charset="0"/>
              </a:defRPr>
            </a:lvl3pPr>
            <a:lvl4pPr marL="1371600" indent="0">
              <a:buFontTx/>
              <a:buNone/>
              <a:defRPr sz="3200" b="1" i="0">
                <a:solidFill>
                  <a:srgbClr val="2C4652"/>
                </a:solidFill>
                <a:latin typeface="Helvetica" pitchFamily="2" charset="0"/>
              </a:defRPr>
            </a:lvl4pPr>
            <a:lvl5pPr marL="1828800" indent="0">
              <a:buFontTx/>
              <a:buNone/>
              <a:defRPr sz="3200" b="1" i="0">
                <a:solidFill>
                  <a:srgbClr val="2C4652"/>
                </a:solidFill>
                <a:latin typeface="Helvetica" pitchFamily="2" charset="0"/>
              </a:defRPr>
            </a:lvl5pPr>
          </a:lstStyle>
          <a:p>
            <a:pPr lvl="0"/>
            <a:r>
              <a:rPr lang="en-US"/>
              <a:t>Click to edit Master text styles</a:t>
            </a:r>
          </a:p>
        </p:txBody>
      </p:sp>
      <p:sp>
        <p:nvSpPr>
          <p:cNvPr id="32" name="Text Placeholder 10">
            <a:extLst>
              <a:ext uri="{FF2B5EF4-FFF2-40B4-BE49-F238E27FC236}">
                <a16:creationId xmlns:a16="http://schemas.microsoft.com/office/drawing/2014/main" id="{2E2917A6-9389-1745-A9EB-B57E46B89480}"/>
              </a:ext>
            </a:extLst>
          </p:cNvPr>
          <p:cNvSpPr>
            <a:spLocks noGrp="1"/>
          </p:cNvSpPr>
          <p:nvPr>
            <p:ph type="body" sz="quarter" idx="13"/>
          </p:nvPr>
        </p:nvSpPr>
        <p:spPr>
          <a:xfrm>
            <a:off x="4925763" y="1564041"/>
            <a:ext cx="6885237" cy="3543691"/>
          </a:xfrm>
        </p:spPr>
        <p:txBody>
          <a:bodyPr>
            <a:noAutofit/>
          </a:bodyPr>
          <a:lstStyle>
            <a:lvl1pPr marL="0" indent="0">
              <a:lnSpc>
                <a:spcPts val="2600"/>
              </a:lnSpc>
              <a:spcAft>
                <a:spcPts val="600"/>
              </a:spcAft>
              <a:buFontTx/>
              <a:buNone/>
              <a:defRPr sz="2200" b="0" i="0">
                <a:solidFill>
                  <a:srgbClr val="2C4652"/>
                </a:solidFill>
                <a:latin typeface="+mn-lt"/>
                <a:cs typeface="Helvetica" panose="020B0604020202020204" pitchFamily="34" charset="0"/>
              </a:defRPr>
            </a:lvl1pPr>
            <a:lvl2pPr marL="457200" indent="0">
              <a:buFontTx/>
              <a:buNone/>
              <a:defRPr sz="3200" b="1" i="0">
                <a:solidFill>
                  <a:srgbClr val="2C4652"/>
                </a:solidFill>
                <a:latin typeface="Helvetica" pitchFamily="2" charset="0"/>
              </a:defRPr>
            </a:lvl2pPr>
            <a:lvl3pPr marL="914400" indent="0">
              <a:buFontTx/>
              <a:buNone/>
              <a:defRPr sz="3200" b="1" i="0">
                <a:solidFill>
                  <a:srgbClr val="2C4652"/>
                </a:solidFill>
                <a:latin typeface="Helvetica" pitchFamily="2" charset="0"/>
              </a:defRPr>
            </a:lvl3pPr>
            <a:lvl4pPr marL="1371600" indent="0">
              <a:buFontTx/>
              <a:buNone/>
              <a:defRPr sz="3200" b="1" i="0">
                <a:solidFill>
                  <a:srgbClr val="2C4652"/>
                </a:solidFill>
                <a:latin typeface="Helvetica" pitchFamily="2" charset="0"/>
              </a:defRPr>
            </a:lvl4pPr>
            <a:lvl5pPr marL="1828800" indent="0">
              <a:buFontTx/>
              <a:buNone/>
              <a:defRPr sz="3200" b="1" i="0">
                <a:solidFill>
                  <a:srgbClr val="2C4652"/>
                </a:solidFill>
                <a:latin typeface="Helvetica" pitchFamily="2" charset="0"/>
              </a:defRPr>
            </a:lvl5pPr>
          </a:lstStyle>
          <a:p>
            <a:pPr lvl="0"/>
            <a:r>
              <a:rPr lang="en-US"/>
              <a:t>Click to edit Master text styles</a:t>
            </a:r>
          </a:p>
        </p:txBody>
      </p:sp>
      <p:sp>
        <p:nvSpPr>
          <p:cNvPr id="33" name="Text Placeholder 10">
            <a:extLst>
              <a:ext uri="{FF2B5EF4-FFF2-40B4-BE49-F238E27FC236}">
                <a16:creationId xmlns:a16="http://schemas.microsoft.com/office/drawing/2014/main" id="{8AE51E65-A5B8-0141-81FF-A15EB34445E7}"/>
              </a:ext>
            </a:extLst>
          </p:cNvPr>
          <p:cNvSpPr>
            <a:spLocks noGrp="1"/>
          </p:cNvSpPr>
          <p:nvPr>
            <p:ph type="body" sz="quarter" idx="14"/>
          </p:nvPr>
        </p:nvSpPr>
        <p:spPr>
          <a:xfrm>
            <a:off x="4925763" y="5546521"/>
            <a:ext cx="6885237" cy="423974"/>
          </a:xfrm>
        </p:spPr>
        <p:txBody>
          <a:bodyPr>
            <a:noAutofit/>
          </a:bodyPr>
          <a:lstStyle>
            <a:lvl1pPr marL="0" indent="0">
              <a:lnSpc>
                <a:spcPts val="2600"/>
              </a:lnSpc>
              <a:spcAft>
                <a:spcPts val="600"/>
              </a:spcAft>
              <a:buFontTx/>
              <a:buNone/>
              <a:defRPr sz="1400" b="0" i="0">
                <a:solidFill>
                  <a:srgbClr val="2C4652"/>
                </a:solidFill>
                <a:latin typeface="+mn-lt"/>
                <a:cs typeface="Helvetica" panose="020B0604020202020204" pitchFamily="34" charset="0"/>
              </a:defRPr>
            </a:lvl1pPr>
            <a:lvl2pPr marL="457200" indent="0">
              <a:buFontTx/>
              <a:buNone/>
              <a:defRPr sz="3200" b="1" i="0">
                <a:solidFill>
                  <a:srgbClr val="2C4652"/>
                </a:solidFill>
                <a:latin typeface="Helvetica" pitchFamily="2" charset="0"/>
              </a:defRPr>
            </a:lvl2pPr>
            <a:lvl3pPr marL="914400" indent="0">
              <a:buFontTx/>
              <a:buNone/>
              <a:defRPr sz="3200" b="1" i="0">
                <a:solidFill>
                  <a:srgbClr val="2C4652"/>
                </a:solidFill>
                <a:latin typeface="Helvetica" pitchFamily="2" charset="0"/>
              </a:defRPr>
            </a:lvl3pPr>
            <a:lvl4pPr marL="1371600" indent="0">
              <a:buFontTx/>
              <a:buNone/>
              <a:defRPr sz="3200" b="1" i="0">
                <a:solidFill>
                  <a:srgbClr val="2C4652"/>
                </a:solidFill>
                <a:latin typeface="Helvetica" pitchFamily="2" charset="0"/>
              </a:defRPr>
            </a:lvl4pPr>
            <a:lvl5pPr marL="1828800" indent="0">
              <a:buFontTx/>
              <a:buNone/>
              <a:defRPr sz="3200" b="1" i="0">
                <a:solidFill>
                  <a:srgbClr val="2C4652"/>
                </a:solidFill>
                <a:latin typeface="Helvetica" pitchFamily="2" charset="0"/>
              </a:defRPr>
            </a:lvl5pPr>
          </a:lstStyle>
          <a:p>
            <a:pPr lvl="0"/>
            <a:r>
              <a:rPr lang="en-US"/>
              <a:t>Click to edit Master text styles</a:t>
            </a:r>
          </a:p>
        </p:txBody>
      </p:sp>
    </p:spTree>
    <p:extLst>
      <p:ext uri="{BB962C8B-B14F-4D97-AF65-F5344CB8AC3E}">
        <p14:creationId xmlns:p14="http://schemas.microsoft.com/office/powerpoint/2010/main" val="168936775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text option">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F67736FD-EC4D-9E49-A2A3-B02450098DBE}"/>
              </a:ext>
            </a:extLst>
          </p:cNvPr>
          <p:cNvSpPr/>
          <p:nvPr userDrawn="1"/>
        </p:nvSpPr>
        <p:spPr>
          <a:xfrm>
            <a:off x="4507077" y="0"/>
            <a:ext cx="7684605" cy="6324600"/>
          </a:xfrm>
          <a:prstGeom prst="rect">
            <a:avLst/>
          </a:prstGeom>
          <a:gradFill>
            <a:gsLst>
              <a:gs pos="0">
                <a:schemeClr val="accent1"/>
              </a:gs>
              <a:gs pos="100000">
                <a:schemeClr val="tx2"/>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8">
            <a:extLst>
              <a:ext uri="{FF2B5EF4-FFF2-40B4-BE49-F238E27FC236}">
                <a16:creationId xmlns:a16="http://schemas.microsoft.com/office/drawing/2014/main" id="{F2C5DC48-191E-A94E-B6A6-1C6A54C57B5A}"/>
              </a:ext>
            </a:extLst>
          </p:cNvPr>
          <p:cNvSpPr>
            <a:spLocks noGrp="1"/>
          </p:cNvSpPr>
          <p:nvPr>
            <p:ph type="pic" sz="quarter" idx="10"/>
          </p:nvPr>
        </p:nvSpPr>
        <p:spPr>
          <a:xfrm>
            <a:off x="0" y="0"/>
            <a:ext cx="4506759" cy="6324600"/>
          </a:xfrm>
        </p:spPr>
        <p:txBody>
          <a:bodyPr>
            <a:normAutofit/>
          </a:bodyPr>
          <a:lstStyle>
            <a:lvl1pPr>
              <a:defRPr sz="1800" baseline="0"/>
            </a:lvl1pPr>
          </a:lstStyle>
          <a:p>
            <a:r>
              <a:rPr lang="en-US"/>
              <a:t>Click icon to add picture</a:t>
            </a:r>
          </a:p>
        </p:txBody>
      </p:sp>
      <p:sp>
        <p:nvSpPr>
          <p:cNvPr id="11" name="Text Placeholder 10">
            <a:extLst>
              <a:ext uri="{FF2B5EF4-FFF2-40B4-BE49-F238E27FC236}">
                <a16:creationId xmlns:a16="http://schemas.microsoft.com/office/drawing/2014/main" id="{10B259ED-6E17-654A-A29E-3249FFD5DE32}"/>
              </a:ext>
            </a:extLst>
          </p:cNvPr>
          <p:cNvSpPr>
            <a:spLocks noGrp="1"/>
          </p:cNvSpPr>
          <p:nvPr>
            <p:ph type="body" sz="quarter" idx="11"/>
          </p:nvPr>
        </p:nvSpPr>
        <p:spPr>
          <a:xfrm>
            <a:off x="4912315" y="342900"/>
            <a:ext cx="7174909" cy="1107996"/>
          </a:xfrm>
        </p:spPr>
        <p:txBody>
          <a:bodyPr lIns="0" tIns="0" rIns="0" bIns="0">
            <a:spAutoFit/>
          </a:bodyPr>
          <a:lstStyle>
            <a:lvl1pPr marL="0" indent="0">
              <a:buFontTx/>
              <a:buNone/>
              <a:defRPr sz="4000" b="1" i="0">
                <a:solidFill>
                  <a:schemeClr val="bg1"/>
                </a:solidFill>
                <a:latin typeface="+mn-lt"/>
              </a:defRPr>
            </a:lvl1pPr>
            <a:lvl2pPr marL="457200" indent="0">
              <a:buFontTx/>
              <a:buNone/>
              <a:defRPr sz="3200" b="1" i="0">
                <a:solidFill>
                  <a:srgbClr val="2C4652"/>
                </a:solidFill>
                <a:latin typeface="Helvetica" pitchFamily="2" charset="0"/>
              </a:defRPr>
            </a:lvl2pPr>
            <a:lvl3pPr marL="914400" indent="0">
              <a:buFontTx/>
              <a:buNone/>
              <a:defRPr sz="3200" b="1" i="0">
                <a:solidFill>
                  <a:srgbClr val="2C4652"/>
                </a:solidFill>
                <a:latin typeface="Helvetica" pitchFamily="2" charset="0"/>
              </a:defRPr>
            </a:lvl3pPr>
            <a:lvl4pPr marL="1371600" indent="0">
              <a:buFontTx/>
              <a:buNone/>
              <a:defRPr sz="3200" b="1" i="0">
                <a:solidFill>
                  <a:srgbClr val="2C4652"/>
                </a:solidFill>
                <a:latin typeface="Helvetica" pitchFamily="2" charset="0"/>
              </a:defRPr>
            </a:lvl4pPr>
            <a:lvl5pPr marL="1828800" indent="0">
              <a:buFontTx/>
              <a:buNone/>
              <a:defRPr sz="3200" b="1" i="0">
                <a:solidFill>
                  <a:srgbClr val="2C4652"/>
                </a:solidFill>
                <a:latin typeface="Helvetica" pitchFamily="2" charset="0"/>
              </a:defRPr>
            </a:lvl5pPr>
          </a:lstStyle>
          <a:p>
            <a:pPr lvl="0"/>
            <a:r>
              <a:rPr lang="en-US"/>
              <a:t>Click to edit Master text styles</a:t>
            </a:r>
          </a:p>
        </p:txBody>
      </p:sp>
      <p:sp>
        <p:nvSpPr>
          <p:cNvPr id="31" name="Text Placeholder 10">
            <a:extLst>
              <a:ext uri="{FF2B5EF4-FFF2-40B4-BE49-F238E27FC236}">
                <a16:creationId xmlns:a16="http://schemas.microsoft.com/office/drawing/2014/main" id="{C7026DEE-ABFA-014B-9122-F91E6AE1ED05}"/>
              </a:ext>
            </a:extLst>
          </p:cNvPr>
          <p:cNvSpPr>
            <a:spLocks noGrp="1"/>
          </p:cNvSpPr>
          <p:nvPr>
            <p:ph type="body" sz="quarter" idx="12"/>
          </p:nvPr>
        </p:nvSpPr>
        <p:spPr>
          <a:xfrm>
            <a:off x="4912315" y="1562100"/>
            <a:ext cx="6713037" cy="662781"/>
          </a:xfrm>
        </p:spPr>
        <p:txBody>
          <a:bodyPr lIns="0" tIns="0" rIns="0" bIns="0">
            <a:noAutofit/>
          </a:bodyPr>
          <a:lstStyle>
            <a:lvl1pPr marL="0" indent="0">
              <a:buFontTx/>
              <a:buNone/>
              <a:defRPr sz="2800" b="0" i="0">
                <a:solidFill>
                  <a:schemeClr val="accent2"/>
                </a:solidFill>
                <a:latin typeface="+mn-lt"/>
                <a:cs typeface="Helvetica" panose="020B0604020202020204" pitchFamily="34" charset="0"/>
              </a:defRPr>
            </a:lvl1pPr>
            <a:lvl2pPr marL="457200" indent="0">
              <a:buFontTx/>
              <a:buNone/>
              <a:defRPr sz="3200" b="1" i="0">
                <a:solidFill>
                  <a:srgbClr val="2C4652"/>
                </a:solidFill>
                <a:latin typeface="Helvetica" pitchFamily="2" charset="0"/>
              </a:defRPr>
            </a:lvl2pPr>
            <a:lvl3pPr marL="914400" indent="0">
              <a:buFontTx/>
              <a:buNone/>
              <a:defRPr sz="3200" b="1" i="0">
                <a:solidFill>
                  <a:srgbClr val="2C4652"/>
                </a:solidFill>
                <a:latin typeface="Helvetica" pitchFamily="2" charset="0"/>
              </a:defRPr>
            </a:lvl3pPr>
            <a:lvl4pPr marL="1371600" indent="0">
              <a:buFontTx/>
              <a:buNone/>
              <a:defRPr sz="3200" b="1" i="0">
                <a:solidFill>
                  <a:srgbClr val="2C4652"/>
                </a:solidFill>
                <a:latin typeface="Helvetica" pitchFamily="2" charset="0"/>
              </a:defRPr>
            </a:lvl4pPr>
            <a:lvl5pPr marL="1828800" indent="0">
              <a:buFontTx/>
              <a:buNone/>
              <a:defRPr sz="3200" b="1" i="0">
                <a:solidFill>
                  <a:srgbClr val="2C4652"/>
                </a:solidFill>
                <a:latin typeface="Helvetica" pitchFamily="2" charset="0"/>
              </a:defRPr>
            </a:lvl5pPr>
          </a:lstStyle>
          <a:p>
            <a:pPr lvl="0"/>
            <a:r>
              <a:rPr lang="en-US"/>
              <a:t>Click to edit Master text styles</a:t>
            </a:r>
          </a:p>
        </p:txBody>
      </p:sp>
      <p:sp>
        <p:nvSpPr>
          <p:cNvPr id="32" name="Text Placeholder 10">
            <a:extLst>
              <a:ext uri="{FF2B5EF4-FFF2-40B4-BE49-F238E27FC236}">
                <a16:creationId xmlns:a16="http://schemas.microsoft.com/office/drawing/2014/main" id="{2E2917A6-9389-1745-A9EB-B57E46B89480}"/>
              </a:ext>
            </a:extLst>
          </p:cNvPr>
          <p:cNvSpPr>
            <a:spLocks noGrp="1"/>
          </p:cNvSpPr>
          <p:nvPr>
            <p:ph type="body" sz="quarter" idx="13"/>
          </p:nvPr>
        </p:nvSpPr>
        <p:spPr>
          <a:xfrm>
            <a:off x="4912315" y="2320344"/>
            <a:ext cx="6713037" cy="3018138"/>
          </a:xfrm>
        </p:spPr>
        <p:txBody>
          <a:bodyPr lIns="0" tIns="0" rIns="0" bIns="0">
            <a:noAutofit/>
          </a:bodyPr>
          <a:lstStyle>
            <a:lvl1pPr marL="0" indent="0">
              <a:lnSpc>
                <a:spcPts val="2600"/>
              </a:lnSpc>
              <a:spcAft>
                <a:spcPts val="600"/>
              </a:spcAft>
              <a:buFontTx/>
              <a:buNone/>
              <a:defRPr sz="2200" b="0" i="0">
                <a:solidFill>
                  <a:schemeClr val="bg1"/>
                </a:solidFill>
                <a:latin typeface="+mn-lt"/>
                <a:cs typeface="Helvetica" panose="020B0604020202020204" pitchFamily="34" charset="0"/>
              </a:defRPr>
            </a:lvl1pPr>
            <a:lvl2pPr marL="457200" indent="0">
              <a:buFontTx/>
              <a:buNone/>
              <a:defRPr sz="3200" b="1" i="0">
                <a:solidFill>
                  <a:srgbClr val="2C4652"/>
                </a:solidFill>
                <a:latin typeface="Helvetica" pitchFamily="2" charset="0"/>
              </a:defRPr>
            </a:lvl2pPr>
            <a:lvl3pPr marL="914400" indent="0">
              <a:buFontTx/>
              <a:buNone/>
              <a:defRPr sz="3200" b="1" i="0">
                <a:solidFill>
                  <a:srgbClr val="2C4652"/>
                </a:solidFill>
                <a:latin typeface="Helvetica" pitchFamily="2" charset="0"/>
              </a:defRPr>
            </a:lvl3pPr>
            <a:lvl4pPr marL="1371600" indent="0">
              <a:buFontTx/>
              <a:buNone/>
              <a:defRPr sz="3200" b="1" i="0">
                <a:solidFill>
                  <a:srgbClr val="2C4652"/>
                </a:solidFill>
                <a:latin typeface="Helvetica" pitchFamily="2" charset="0"/>
              </a:defRPr>
            </a:lvl4pPr>
            <a:lvl5pPr marL="1828800" indent="0">
              <a:buFontTx/>
              <a:buNone/>
              <a:defRPr sz="3200" b="1" i="0">
                <a:solidFill>
                  <a:srgbClr val="2C4652"/>
                </a:solidFill>
                <a:latin typeface="Helvetica" pitchFamily="2" charset="0"/>
              </a:defRPr>
            </a:lvl5pPr>
          </a:lstStyle>
          <a:p>
            <a:pPr lvl="0"/>
            <a:r>
              <a:rPr lang="en-US"/>
              <a:t>Click to edit Master text styles</a:t>
            </a:r>
          </a:p>
        </p:txBody>
      </p:sp>
      <p:sp>
        <p:nvSpPr>
          <p:cNvPr id="33" name="Text Placeholder 10">
            <a:extLst>
              <a:ext uri="{FF2B5EF4-FFF2-40B4-BE49-F238E27FC236}">
                <a16:creationId xmlns:a16="http://schemas.microsoft.com/office/drawing/2014/main" id="{8AE51E65-A5B8-0141-81FF-A15EB34445E7}"/>
              </a:ext>
            </a:extLst>
          </p:cNvPr>
          <p:cNvSpPr>
            <a:spLocks noGrp="1"/>
          </p:cNvSpPr>
          <p:nvPr>
            <p:ph type="body" sz="quarter" idx="14"/>
          </p:nvPr>
        </p:nvSpPr>
        <p:spPr>
          <a:xfrm>
            <a:off x="4925763" y="5546521"/>
            <a:ext cx="6713037" cy="423974"/>
          </a:xfrm>
        </p:spPr>
        <p:txBody>
          <a:bodyPr>
            <a:noAutofit/>
          </a:bodyPr>
          <a:lstStyle>
            <a:lvl1pPr marL="0" indent="0">
              <a:lnSpc>
                <a:spcPts val="2600"/>
              </a:lnSpc>
              <a:spcAft>
                <a:spcPts val="600"/>
              </a:spcAft>
              <a:buFontTx/>
              <a:buNone/>
              <a:defRPr sz="1400" b="0" i="0">
                <a:solidFill>
                  <a:schemeClr val="bg1"/>
                </a:solidFill>
                <a:latin typeface="+mn-lt"/>
                <a:cs typeface="Helvetica" panose="020B0604020202020204" pitchFamily="34" charset="0"/>
              </a:defRPr>
            </a:lvl1pPr>
            <a:lvl2pPr marL="457200" indent="0">
              <a:buFontTx/>
              <a:buNone/>
              <a:defRPr sz="3200" b="1" i="0">
                <a:solidFill>
                  <a:srgbClr val="2C4652"/>
                </a:solidFill>
                <a:latin typeface="Helvetica" pitchFamily="2" charset="0"/>
              </a:defRPr>
            </a:lvl2pPr>
            <a:lvl3pPr marL="914400" indent="0">
              <a:buFontTx/>
              <a:buNone/>
              <a:defRPr sz="3200" b="1" i="0">
                <a:solidFill>
                  <a:srgbClr val="2C4652"/>
                </a:solidFill>
                <a:latin typeface="Helvetica" pitchFamily="2" charset="0"/>
              </a:defRPr>
            </a:lvl3pPr>
            <a:lvl4pPr marL="1371600" indent="0">
              <a:buFontTx/>
              <a:buNone/>
              <a:defRPr sz="3200" b="1" i="0">
                <a:solidFill>
                  <a:srgbClr val="2C4652"/>
                </a:solidFill>
                <a:latin typeface="Helvetica" pitchFamily="2" charset="0"/>
              </a:defRPr>
            </a:lvl4pPr>
            <a:lvl5pPr marL="1828800" indent="0">
              <a:buFontTx/>
              <a:buNone/>
              <a:defRPr sz="3200" b="1" i="0">
                <a:solidFill>
                  <a:srgbClr val="2C4652"/>
                </a:solidFill>
                <a:latin typeface="Helvetica" pitchFamily="2" charset="0"/>
              </a:defRPr>
            </a:lvl5pPr>
          </a:lstStyle>
          <a:p>
            <a:pPr lvl="0"/>
            <a:r>
              <a:rPr lang="en-US"/>
              <a:t>Click to edit Master text styles</a:t>
            </a:r>
          </a:p>
        </p:txBody>
      </p:sp>
    </p:spTree>
    <p:extLst>
      <p:ext uri="{BB962C8B-B14F-4D97-AF65-F5344CB8AC3E}">
        <p14:creationId xmlns:p14="http://schemas.microsoft.com/office/powerpoint/2010/main" val="61946867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 righ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A06F63F5-5229-1040-B6F3-6C1F0934E205}"/>
              </a:ext>
            </a:extLst>
          </p:cNvPr>
          <p:cNvSpPr>
            <a:spLocks noGrp="1"/>
          </p:cNvSpPr>
          <p:nvPr>
            <p:ph type="pic" sz="quarter" idx="10"/>
          </p:nvPr>
        </p:nvSpPr>
        <p:spPr>
          <a:xfrm>
            <a:off x="7946966" y="0"/>
            <a:ext cx="4245033" cy="6858000"/>
          </a:xfrm>
        </p:spPr>
        <p:txBody>
          <a:bodyPr>
            <a:normAutofit/>
          </a:bodyPr>
          <a:lstStyle>
            <a:lvl1pPr>
              <a:defRPr sz="1800" baseline="0"/>
            </a:lvl1pPr>
          </a:lstStyle>
          <a:p>
            <a:r>
              <a:rPr lang="en-US"/>
              <a:t>Click icon to add picture</a:t>
            </a:r>
          </a:p>
        </p:txBody>
      </p:sp>
      <p:sp>
        <p:nvSpPr>
          <p:cNvPr id="9" name="Content Placeholder 8">
            <a:extLst>
              <a:ext uri="{FF2B5EF4-FFF2-40B4-BE49-F238E27FC236}">
                <a16:creationId xmlns:a16="http://schemas.microsoft.com/office/drawing/2014/main" id="{93CCEC84-4CAD-9F42-AA50-DAB8B40BBEE9}"/>
              </a:ext>
            </a:extLst>
          </p:cNvPr>
          <p:cNvSpPr>
            <a:spLocks noGrp="1"/>
          </p:cNvSpPr>
          <p:nvPr>
            <p:ph sz="quarter" idx="11"/>
          </p:nvPr>
        </p:nvSpPr>
        <p:spPr>
          <a:xfrm>
            <a:off x="381000" y="1562100"/>
            <a:ext cx="6860780" cy="4426792"/>
          </a:xfrm>
        </p:spPr>
        <p:txBody>
          <a:bodyPr lIns="0" tIns="0" rIns="0" bIns="0">
            <a:normAutofit/>
          </a:bodyPr>
          <a:lstStyle>
            <a:lvl1pPr marL="0" indent="0">
              <a:lnSpc>
                <a:spcPts val="5500"/>
              </a:lnSpc>
              <a:buNone/>
              <a:defRPr sz="2400" b="0" i="0">
                <a:latin typeface="+mn-lt"/>
              </a:defRPr>
            </a:lvl1pPr>
          </a:lstStyle>
          <a:p>
            <a:pPr lvl="0"/>
            <a:r>
              <a:rPr lang="en-US"/>
              <a:t>Click to edit Master text styles</a:t>
            </a:r>
          </a:p>
        </p:txBody>
      </p:sp>
      <p:sp>
        <p:nvSpPr>
          <p:cNvPr id="4" name="Title 1">
            <a:extLst>
              <a:ext uri="{FF2B5EF4-FFF2-40B4-BE49-F238E27FC236}">
                <a16:creationId xmlns:a16="http://schemas.microsoft.com/office/drawing/2014/main" id="{85310435-E268-D64D-AA1A-7278C44A89E8}"/>
              </a:ext>
            </a:extLst>
          </p:cNvPr>
          <p:cNvSpPr>
            <a:spLocks noGrp="1"/>
          </p:cNvSpPr>
          <p:nvPr>
            <p:ph type="title"/>
          </p:nvPr>
        </p:nvSpPr>
        <p:spPr>
          <a:xfrm>
            <a:off x="381001" y="315110"/>
            <a:ext cx="11435918" cy="553998"/>
          </a:xfrm>
        </p:spPr>
        <p:txBody>
          <a:bodyPr/>
          <a:lstStyle>
            <a:lvl1pPr>
              <a:defRPr>
                <a:latin typeface="+mj-lt"/>
              </a:defRPr>
            </a:lvl1pPr>
          </a:lstStyle>
          <a:p>
            <a:r>
              <a:rPr lang="en-US"/>
              <a:t>Click to edit Master title style</a:t>
            </a:r>
          </a:p>
        </p:txBody>
      </p:sp>
    </p:spTree>
    <p:extLst>
      <p:ext uri="{BB962C8B-B14F-4D97-AF65-F5344CB8AC3E}">
        <p14:creationId xmlns:p14="http://schemas.microsoft.com/office/powerpoint/2010/main" val="421048077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ue quot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E410654-AF8E-FD47-9298-2E8AF7D68ED1}"/>
              </a:ext>
            </a:extLst>
          </p:cNvPr>
          <p:cNvSpPr/>
          <p:nvPr userDrawn="1"/>
        </p:nvSpPr>
        <p:spPr>
          <a:xfrm>
            <a:off x="4518025" y="0"/>
            <a:ext cx="7673974" cy="6324599"/>
          </a:xfrm>
          <a:prstGeom prst="rect">
            <a:avLst/>
          </a:prstGeom>
          <a:gradFill flip="none" rotWithShape="1">
            <a:gsLst>
              <a:gs pos="100000">
                <a:schemeClr val="accent2"/>
              </a:gs>
              <a:gs pos="0">
                <a:srgbClr val="46B5F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20A89A"/>
              </a:solidFill>
            </a:endParaRPr>
          </a:p>
        </p:txBody>
      </p:sp>
      <p:sp>
        <p:nvSpPr>
          <p:cNvPr id="5" name="Picture Placeholder 4">
            <a:extLst>
              <a:ext uri="{FF2B5EF4-FFF2-40B4-BE49-F238E27FC236}">
                <a16:creationId xmlns:a16="http://schemas.microsoft.com/office/drawing/2014/main" id="{9690947B-FCE7-8F43-89C3-C1C6D6A81A08}"/>
              </a:ext>
            </a:extLst>
          </p:cNvPr>
          <p:cNvSpPr>
            <a:spLocks noGrp="1"/>
          </p:cNvSpPr>
          <p:nvPr>
            <p:ph type="pic" sz="quarter" idx="10"/>
          </p:nvPr>
        </p:nvSpPr>
        <p:spPr>
          <a:xfrm>
            <a:off x="0" y="0"/>
            <a:ext cx="4518025" cy="6858000"/>
          </a:xfrm>
        </p:spPr>
        <p:txBody>
          <a:bodyPr/>
          <a:lstStyle>
            <a:lvl1pPr>
              <a:defRPr sz="1800" baseline="0"/>
            </a:lvl1pPr>
          </a:lstStyle>
          <a:p>
            <a:r>
              <a:rPr lang="en-US"/>
              <a:t>Click icon to add picture</a:t>
            </a:r>
          </a:p>
        </p:txBody>
      </p:sp>
      <p:sp>
        <p:nvSpPr>
          <p:cNvPr id="8" name="Text Placeholder 7">
            <a:extLst>
              <a:ext uri="{FF2B5EF4-FFF2-40B4-BE49-F238E27FC236}">
                <a16:creationId xmlns:a16="http://schemas.microsoft.com/office/drawing/2014/main" id="{E87ED417-7B57-A74C-B95E-1CC911311C24}"/>
              </a:ext>
            </a:extLst>
          </p:cNvPr>
          <p:cNvSpPr>
            <a:spLocks noGrp="1"/>
          </p:cNvSpPr>
          <p:nvPr>
            <p:ph type="body" sz="quarter" idx="11"/>
          </p:nvPr>
        </p:nvSpPr>
        <p:spPr>
          <a:xfrm>
            <a:off x="4868301" y="342900"/>
            <a:ext cx="6942699" cy="4777440"/>
          </a:xfrm>
        </p:spPr>
        <p:txBody>
          <a:bodyPr lIns="0" tIns="0" rIns="0" bIns="0">
            <a:normAutofit/>
          </a:bodyPr>
          <a:lstStyle>
            <a:lvl1pPr marL="0" indent="0">
              <a:lnSpc>
                <a:spcPts val="5500"/>
              </a:lnSpc>
              <a:buNone/>
              <a:defRPr sz="3600" b="0" i="0">
                <a:solidFill>
                  <a:schemeClr val="bg1"/>
                </a:solidFill>
                <a:latin typeface="+mn-lt"/>
              </a:defRPr>
            </a:lvl1pPr>
            <a:lvl2pPr>
              <a:defRPr sz="3600" b="0" i="0">
                <a:latin typeface="Helvetica Light" panose="020B0403020202020204" pitchFamily="34" charset="0"/>
              </a:defRPr>
            </a:lvl2pPr>
            <a:lvl3pPr>
              <a:defRPr sz="3600" b="0" i="0">
                <a:latin typeface="Helvetica Light" panose="020B0403020202020204" pitchFamily="34" charset="0"/>
              </a:defRPr>
            </a:lvl3pPr>
            <a:lvl4pPr>
              <a:defRPr sz="3600" b="0" i="0">
                <a:latin typeface="Helvetica Light" panose="020B0403020202020204" pitchFamily="34" charset="0"/>
              </a:defRPr>
            </a:lvl4pPr>
            <a:lvl5pPr>
              <a:defRPr sz="3600" b="0" i="0">
                <a:latin typeface="Helvetica Light" panose="020B0403020202020204" pitchFamily="34" charset="0"/>
              </a:defRPr>
            </a:lvl5pPr>
          </a:lstStyle>
          <a:p>
            <a:pPr lvl="0"/>
            <a:r>
              <a:rPr lang="en-US"/>
              <a:t>Click to edit Master text styles</a:t>
            </a:r>
          </a:p>
        </p:txBody>
      </p:sp>
    </p:spTree>
    <p:extLst>
      <p:ext uri="{BB962C8B-B14F-4D97-AF65-F5344CB8AC3E}">
        <p14:creationId xmlns:p14="http://schemas.microsoft.com/office/powerpoint/2010/main" val="13814363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C3BB0D2-50F1-459B-937B-8EEC01BE699A}" type="datetimeFigureOut">
              <a:rPr lang="en-US" smtClean="0"/>
              <a:t>11/7/2022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83FD424-E182-47D8-9A52-5D0E0C18A984}" type="slidenum">
              <a:rPr lang="en-US" smtClean="0"/>
              <a:t>‹#›</a:t>
            </a:fld>
            <a:endParaRPr lang="en-US" dirty="0"/>
          </a:p>
        </p:txBody>
      </p:sp>
    </p:spTree>
    <p:extLst>
      <p:ext uri="{BB962C8B-B14F-4D97-AF65-F5344CB8AC3E}">
        <p14:creationId xmlns:p14="http://schemas.microsoft.com/office/powerpoint/2010/main" val="142522830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6FD0BE-7B1A-D64B-B9D2-97DB40167FE0}"/>
              </a:ext>
            </a:extLst>
          </p:cNvPr>
          <p:cNvSpPr/>
          <p:nvPr userDrawn="1"/>
        </p:nvSpPr>
        <p:spPr>
          <a:xfrm>
            <a:off x="204186" y="6391922"/>
            <a:ext cx="11798424" cy="39949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5662527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ooter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19029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645831-F6D0-C448-BD14-C526FCF82B4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0552342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80779" y="269774"/>
            <a:ext cx="11543299" cy="820738"/>
          </a:xfrm>
        </p:spPr>
        <p:txBody>
          <a:bodyPr>
            <a:normAutofit/>
          </a:bodyPr>
          <a:lstStyle>
            <a:lvl1pPr marL="0" marR="0" indent="0" algn="l" defTabSz="914400" rtl="0" eaLnBrk="1" fontAlgn="auto" latinLnBrk="0" hangingPunct="1">
              <a:lnSpc>
                <a:spcPct val="90000"/>
              </a:lnSpc>
              <a:spcBef>
                <a:spcPct val="0"/>
              </a:spcBef>
              <a:spcAft>
                <a:spcPts val="0"/>
              </a:spcAft>
              <a:buClrTx/>
              <a:buSzTx/>
              <a:buFontTx/>
              <a:buNone/>
              <a:tabLst/>
              <a:defRPr sz="3400" baseline="0">
                <a:latin typeface="Calibri" charset="0"/>
              </a:defRPr>
            </a:lvl1pPr>
          </a:lstStyle>
          <a:p>
            <a:r>
              <a:rPr lang="en-US"/>
              <a:t>Click to edit Master title style</a:t>
            </a:r>
          </a:p>
        </p:txBody>
      </p:sp>
      <p:sp>
        <p:nvSpPr>
          <p:cNvPr id="5" name="Slide Number Placeholder 4"/>
          <p:cNvSpPr>
            <a:spLocks noGrp="1"/>
          </p:cNvSpPr>
          <p:nvPr>
            <p:ph type="sldNum" sz="quarter" idx="12"/>
          </p:nvPr>
        </p:nvSpPr>
        <p:spPr/>
        <p:txBody>
          <a:bodyPr/>
          <a:lstStyle>
            <a:lvl1pPr>
              <a:defRPr baseline="0">
                <a:solidFill>
                  <a:schemeClr val="bg1"/>
                </a:solidFill>
              </a:defRPr>
            </a:lvl1pPr>
          </a:lstStyle>
          <a:p>
            <a:fld id="{0311C453-A4DB-6F42-8F82-F5F619D58FB8}" type="slidenum">
              <a:rPr lang="en-US" smtClean="0"/>
              <a:pPr/>
              <a:t>‹#›</a:t>
            </a:fld>
            <a:endParaRPr lang="en-US"/>
          </a:p>
        </p:txBody>
      </p:sp>
      <p:sp>
        <p:nvSpPr>
          <p:cNvPr id="3" name="Footer Placeholder 2"/>
          <p:cNvSpPr>
            <a:spLocks noGrp="1"/>
          </p:cNvSpPr>
          <p:nvPr>
            <p:ph type="ftr" sz="quarter" idx="13"/>
          </p:nvPr>
        </p:nvSpPr>
        <p:spPr/>
        <p:txBody>
          <a:bodyPr/>
          <a:lstStyle/>
          <a:p>
            <a:endParaRPr lang="en-US"/>
          </a:p>
        </p:txBody>
      </p:sp>
    </p:spTree>
    <p:extLst>
      <p:ext uri="{BB962C8B-B14F-4D97-AF65-F5344CB8AC3E}">
        <p14:creationId xmlns:p14="http://schemas.microsoft.com/office/powerpoint/2010/main" val="9759398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Blue 2">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8A43B1D-DA5B-4070-949D-9576B1B74CA1}"/>
              </a:ext>
            </a:extLst>
          </p:cNvPr>
          <p:cNvSpPr/>
          <p:nvPr userDrawn="1"/>
        </p:nvSpPr>
        <p:spPr>
          <a:xfrm>
            <a:off x="1" y="0"/>
            <a:ext cx="4154750" cy="6858000"/>
          </a:xfrm>
          <a:prstGeom prst="rect">
            <a:avLst/>
          </a:prstGeom>
          <a:solidFill>
            <a:srgbClr val="41B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67308" y="2009341"/>
            <a:ext cx="6510291" cy="1470025"/>
          </a:xfrm>
        </p:spPr>
        <p:txBody>
          <a:bodyPr/>
          <a:lstStyle>
            <a:lvl1pPr algn="l">
              <a:defRPr b="1" i="0">
                <a:solidFill>
                  <a:srgbClr val="41B6E6"/>
                </a:solidFill>
                <a:latin typeface="Franklin Gothic Demi Cond" panose="020B0603020102020204" pitchFamily="34" charset="0"/>
              </a:defRPr>
            </a:lvl1pPr>
          </a:lstStyle>
          <a:p>
            <a:r>
              <a:rPr lang="en-US"/>
              <a:t>Click to edit Master title style</a:t>
            </a:r>
          </a:p>
        </p:txBody>
      </p:sp>
      <p:sp>
        <p:nvSpPr>
          <p:cNvPr id="9" name="Footer Placeholder 4">
            <a:extLst>
              <a:ext uri="{FF2B5EF4-FFF2-40B4-BE49-F238E27FC236}">
                <a16:creationId xmlns:a16="http://schemas.microsoft.com/office/drawing/2014/main" id="{1DBCAC13-ECD8-42F8-9F4B-1150E22DF36E}"/>
              </a:ext>
            </a:extLst>
          </p:cNvPr>
          <p:cNvSpPr>
            <a:spLocks noGrp="1"/>
          </p:cNvSpPr>
          <p:nvPr>
            <p:ph type="ftr" sz="quarter" idx="11"/>
          </p:nvPr>
        </p:nvSpPr>
        <p:spPr>
          <a:xfrm>
            <a:off x="4767306" y="6356290"/>
            <a:ext cx="7039995" cy="365186"/>
          </a:xfrm>
        </p:spPr>
        <p:txBody>
          <a:bodyPr/>
          <a:lstStyle>
            <a:lvl1pPr>
              <a:defRPr b="0" i="0">
                <a:solidFill>
                  <a:schemeClr val="bg1">
                    <a:lumMod val="50000"/>
                  </a:schemeClr>
                </a:solidFill>
                <a:latin typeface="Franklin Gothic Medium Cond" panose="020B0606030402020204" pitchFamily="34" charset="0"/>
              </a:defRPr>
            </a:lvl1pPr>
          </a:lstStyle>
          <a:p>
            <a:r>
              <a:rPr lang="en-US"/>
              <a:t>This is your footer</a:t>
            </a:r>
          </a:p>
        </p:txBody>
      </p:sp>
      <p:pic>
        <p:nvPicPr>
          <p:cNvPr id="6" name="Picture 5" descr="A drawing of a face&#10;&#10;Description automatically generated">
            <a:extLst>
              <a:ext uri="{FF2B5EF4-FFF2-40B4-BE49-F238E27FC236}">
                <a16:creationId xmlns:a16="http://schemas.microsoft.com/office/drawing/2014/main" id="{EAF3C599-6984-4648-A4AA-5A6A71722AF6}"/>
              </a:ext>
            </a:extLst>
          </p:cNvPr>
          <p:cNvPicPr>
            <a:picLocks noChangeAspect="1"/>
          </p:cNvPicPr>
          <p:nvPr userDrawn="1"/>
        </p:nvPicPr>
        <p:blipFill>
          <a:blip r:embed="rId2"/>
          <a:stretch>
            <a:fillRect/>
          </a:stretch>
        </p:blipFill>
        <p:spPr>
          <a:xfrm>
            <a:off x="1095538" y="1838331"/>
            <a:ext cx="1963675" cy="2679629"/>
          </a:xfrm>
          <a:prstGeom prst="rect">
            <a:avLst/>
          </a:prstGeom>
        </p:spPr>
      </p:pic>
      <p:sp>
        <p:nvSpPr>
          <p:cNvPr id="12" name="Text Placeholder 11">
            <a:extLst>
              <a:ext uri="{FF2B5EF4-FFF2-40B4-BE49-F238E27FC236}">
                <a16:creationId xmlns:a16="http://schemas.microsoft.com/office/drawing/2014/main" id="{16C9516C-2839-4F71-8B86-29BF207307D2}"/>
              </a:ext>
            </a:extLst>
          </p:cNvPr>
          <p:cNvSpPr>
            <a:spLocks noGrp="1"/>
          </p:cNvSpPr>
          <p:nvPr>
            <p:ph type="body" sz="quarter" idx="12" hasCustomPrompt="1"/>
          </p:nvPr>
        </p:nvSpPr>
        <p:spPr>
          <a:xfrm>
            <a:off x="4767263" y="3622490"/>
            <a:ext cx="6510337" cy="755157"/>
          </a:xfrm>
        </p:spPr>
        <p:txBody>
          <a:bodyPr/>
          <a:lstStyle>
            <a:lvl1pPr marL="0" marR="0" indent="0" algn="l" defTabSz="1219170" rtl="0" eaLnBrk="1" fontAlgn="auto" latinLnBrk="0" hangingPunct="1">
              <a:lnSpc>
                <a:spcPct val="100000"/>
              </a:lnSpc>
              <a:spcBef>
                <a:spcPct val="20000"/>
              </a:spcBef>
              <a:spcAft>
                <a:spcPts val="0"/>
              </a:spcAft>
              <a:buClrTx/>
              <a:buSzTx/>
              <a:buFont typeface="Arial" panose="020B0604020202020204" pitchFamily="34" charset="0"/>
              <a:buNone/>
              <a:tabLst/>
              <a:defRPr sz="4000">
                <a:solidFill>
                  <a:schemeClr val="bg1">
                    <a:lumMod val="65000"/>
                  </a:schemeClr>
                </a:solidFill>
              </a:defRPr>
            </a:lvl1pPr>
          </a:lstStyle>
          <a:p>
            <a:pPr marL="0" marR="0" lvl="0" indent="0" algn="l" defTabSz="121917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a:solidFill>
                  <a:schemeClr val="bg1">
                    <a:lumMod val="50000"/>
                  </a:schemeClr>
                </a:solidFill>
              </a:rPr>
              <a:t>Click to edit Master subtitle style</a:t>
            </a:r>
          </a:p>
          <a:p>
            <a:pPr lvl="0"/>
            <a:endParaRPr lang="en-US"/>
          </a:p>
        </p:txBody>
      </p:sp>
    </p:spTree>
    <p:extLst>
      <p:ext uri="{BB962C8B-B14F-4D97-AF65-F5344CB8AC3E}">
        <p14:creationId xmlns:p14="http://schemas.microsoft.com/office/powerpoint/2010/main" val="273988507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698624"/>
            <a:ext cx="10363200" cy="1470025"/>
          </a:xfrm>
        </p:spPr>
        <p:txBody>
          <a:bodyPr/>
          <a:lstStyle>
            <a:lvl1pPr algn="ctr">
              <a:defRPr b="1" i="0">
                <a:solidFill>
                  <a:schemeClr val="bg1"/>
                </a:solidFill>
                <a:latin typeface="Franklin Gothic Demi Cond" panose="020B0603020102020204" pitchFamily="34" charset="0"/>
              </a:defRPr>
            </a:lvl1pPr>
          </a:lstStyle>
          <a:p>
            <a:r>
              <a:rPr lang="en-US"/>
              <a:t>Click to edit Master title style</a:t>
            </a:r>
          </a:p>
        </p:txBody>
      </p:sp>
      <p:sp>
        <p:nvSpPr>
          <p:cNvPr id="9" name="Footer Placeholder 4">
            <a:extLst>
              <a:ext uri="{FF2B5EF4-FFF2-40B4-BE49-F238E27FC236}">
                <a16:creationId xmlns:a16="http://schemas.microsoft.com/office/drawing/2014/main" id="{1DBCAC13-ECD8-42F8-9F4B-1150E22DF36E}"/>
              </a:ext>
            </a:extLst>
          </p:cNvPr>
          <p:cNvSpPr>
            <a:spLocks noGrp="1"/>
          </p:cNvSpPr>
          <p:nvPr>
            <p:ph type="ftr" sz="quarter" idx="11"/>
          </p:nvPr>
        </p:nvSpPr>
        <p:spPr>
          <a:xfrm>
            <a:off x="1828800" y="6356290"/>
            <a:ext cx="8534400" cy="365186"/>
          </a:xfrm>
        </p:spPr>
        <p:txBody>
          <a:bodyPr/>
          <a:lstStyle>
            <a:lvl1pPr>
              <a:defRPr b="0" i="0">
                <a:solidFill>
                  <a:schemeClr val="bg1"/>
                </a:solidFill>
                <a:latin typeface="Franklin Gothic Medium Cond" panose="020B0606030402020204" pitchFamily="34" charset="0"/>
              </a:defRPr>
            </a:lvl1pPr>
          </a:lstStyle>
          <a:p>
            <a:r>
              <a:rPr lang="en-US"/>
              <a:t>This is your footer</a:t>
            </a:r>
          </a:p>
        </p:txBody>
      </p:sp>
      <p:pic>
        <p:nvPicPr>
          <p:cNvPr id="11" name="Picture 10" descr="Prosper Portland: Building an Equitable Economy">
            <a:extLst>
              <a:ext uri="{FF2B5EF4-FFF2-40B4-BE49-F238E27FC236}">
                <a16:creationId xmlns:a16="http://schemas.microsoft.com/office/drawing/2014/main" id="{4AC93763-C4B7-4D62-87C2-3636A9184C9B}"/>
              </a:ext>
            </a:extLst>
          </p:cNvPr>
          <p:cNvPicPr>
            <a:picLocks noChangeAspect="1"/>
          </p:cNvPicPr>
          <p:nvPr userDrawn="1"/>
        </p:nvPicPr>
        <p:blipFill>
          <a:blip r:embed="rId2"/>
          <a:stretch>
            <a:fillRect/>
          </a:stretch>
        </p:blipFill>
        <p:spPr>
          <a:xfrm>
            <a:off x="10521433" y="5214710"/>
            <a:ext cx="1339133" cy="1415121"/>
          </a:xfrm>
          <a:prstGeom prst="rect">
            <a:avLst/>
          </a:prstGeom>
        </p:spPr>
      </p:pic>
      <p:sp>
        <p:nvSpPr>
          <p:cNvPr id="13" name="Subtitle 2">
            <a:extLst>
              <a:ext uri="{FF2B5EF4-FFF2-40B4-BE49-F238E27FC236}">
                <a16:creationId xmlns:a16="http://schemas.microsoft.com/office/drawing/2014/main" id="{40039D00-3365-4AA0-980E-7E8EF999DDD6}"/>
              </a:ext>
            </a:extLst>
          </p:cNvPr>
          <p:cNvSpPr>
            <a:spLocks noGrp="1"/>
          </p:cNvSpPr>
          <p:nvPr>
            <p:ph type="subTitle" idx="1"/>
          </p:nvPr>
        </p:nvSpPr>
        <p:spPr>
          <a:xfrm>
            <a:off x="914400" y="3434862"/>
            <a:ext cx="10363200" cy="1323569"/>
          </a:xfrm>
        </p:spPr>
        <p:txBody>
          <a:bodyPr/>
          <a:lstStyle>
            <a:lvl1pPr marL="0" indent="0" algn="ctr">
              <a:buNone/>
              <a:defRPr b="0" i="0">
                <a:solidFill>
                  <a:schemeClr val="bg1"/>
                </a:solidFill>
                <a:latin typeface="Franklin Gothic Medium Cond" panose="020B0606030402020204" pitchFamily="34" charset="0"/>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166936621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Orange 2">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8A43B1D-DA5B-4070-949D-9576B1B74CA1}"/>
              </a:ext>
            </a:extLst>
          </p:cNvPr>
          <p:cNvSpPr/>
          <p:nvPr userDrawn="1"/>
        </p:nvSpPr>
        <p:spPr>
          <a:xfrm>
            <a:off x="1" y="0"/>
            <a:ext cx="4154750" cy="6858000"/>
          </a:xfrm>
          <a:prstGeom prst="rect">
            <a:avLst/>
          </a:prstGeom>
          <a:solidFill>
            <a:srgbClr val="EAA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67308" y="1947200"/>
            <a:ext cx="6510291" cy="1470025"/>
          </a:xfrm>
        </p:spPr>
        <p:txBody>
          <a:bodyPr/>
          <a:lstStyle>
            <a:lvl1pPr algn="l">
              <a:defRPr b="1" i="0">
                <a:solidFill>
                  <a:srgbClr val="EAAA00"/>
                </a:solidFill>
                <a:latin typeface="Franklin Gothic Demi Cond" panose="020B0603020102020204" pitchFamily="34" charset="0"/>
              </a:defRPr>
            </a:lvl1pPr>
          </a:lstStyle>
          <a:p>
            <a:r>
              <a:rPr lang="en-US"/>
              <a:t>Click to edit Master title style</a:t>
            </a:r>
          </a:p>
        </p:txBody>
      </p:sp>
      <p:sp>
        <p:nvSpPr>
          <p:cNvPr id="9" name="Footer Placeholder 4">
            <a:extLst>
              <a:ext uri="{FF2B5EF4-FFF2-40B4-BE49-F238E27FC236}">
                <a16:creationId xmlns:a16="http://schemas.microsoft.com/office/drawing/2014/main" id="{1DBCAC13-ECD8-42F8-9F4B-1150E22DF36E}"/>
              </a:ext>
            </a:extLst>
          </p:cNvPr>
          <p:cNvSpPr>
            <a:spLocks noGrp="1"/>
          </p:cNvSpPr>
          <p:nvPr>
            <p:ph type="ftr" sz="quarter" idx="11"/>
          </p:nvPr>
        </p:nvSpPr>
        <p:spPr>
          <a:xfrm>
            <a:off x="4767306" y="6356290"/>
            <a:ext cx="7039995" cy="365186"/>
          </a:xfrm>
        </p:spPr>
        <p:txBody>
          <a:bodyPr/>
          <a:lstStyle>
            <a:lvl1pPr>
              <a:defRPr b="0" i="0">
                <a:solidFill>
                  <a:schemeClr val="bg1">
                    <a:lumMod val="50000"/>
                  </a:schemeClr>
                </a:solidFill>
                <a:latin typeface="Franklin Gothic Medium Cond" panose="020B0606030402020204" pitchFamily="34" charset="0"/>
              </a:defRPr>
            </a:lvl1pPr>
          </a:lstStyle>
          <a:p>
            <a:r>
              <a:rPr lang="en-US"/>
              <a:t>This is your footer</a:t>
            </a:r>
          </a:p>
        </p:txBody>
      </p:sp>
      <p:pic>
        <p:nvPicPr>
          <p:cNvPr id="6" name="Picture 5" descr="A drawing of a face&#10;&#10;Description automatically generated">
            <a:extLst>
              <a:ext uri="{FF2B5EF4-FFF2-40B4-BE49-F238E27FC236}">
                <a16:creationId xmlns:a16="http://schemas.microsoft.com/office/drawing/2014/main" id="{EAF3C599-6984-4648-A4AA-5A6A71722AF6}"/>
              </a:ext>
            </a:extLst>
          </p:cNvPr>
          <p:cNvPicPr>
            <a:picLocks noChangeAspect="1"/>
          </p:cNvPicPr>
          <p:nvPr userDrawn="1"/>
        </p:nvPicPr>
        <p:blipFill>
          <a:blip r:embed="rId2"/>
          <a:stretch>
            <a:fillRect/>
          </a:stretch>
        </p:blipFill>
        <p:spPr>
          <a:xfrm>
            <a:off x="1095538" y="1838331"/>
            <a:ext cx="1963675" cy="2679629"/>
          </a:xfrm>
          <a:prstGeom prst="rect">
            <a:avLst/>
          </a:prstGeom>
        </p:spPr>
      </p:pic>
      <p:sp>
        <p:nvSpPr>
          <p:cNvPr id="12" name="Text Placeholder 11">
            <a:extLst>
              <a:ext uri="{FF2B5EF4-FFF2-40B4-BE49-F238E27FC236}">
                <a16:creationId xmlns:a16="http://schemas.microsoft.com/office/drawing/2014/main" id="{E1CDB562-CF81-4F63-9A81-0E602B297919}"/>
              </a:ext>
            </a:extLst>
          </p:cNvPr>
          <p:cNvSpPr>
            <a:spLocks noGrp="1"/>
          </p:cNvSpPr>
          <p:nvPr>
            <p:ph type="body" sz="quarter" idx="12" hasCustomPrompt="1"/>
          </p:nvPr>
        </p:nvSpPr>
        <p:spPr>
          <a:xfrm>
            <a:off x="4767263" y="3560349"/>
            <a:ext cx="6510337" cy="755157"/>
          </a:xfrm>
        </p:spPr>
        <p:txBody>
          <a:bodyPr/>
          <a:lstStyle>
            <a:lvl1pPr marL="0" marR="0" indent="0" algn="l" defTabSz="1219170" rtl="0" eaLnBrk="1" fontAlgn="auto" latinLnBrk="0" hangingPunct="1">
              <a:lnSpc>
                <a:spcPct val="100000"/>
              </a:lnSpc>
              <a:spcBef>
                <a:spcPct val="20000"/>
              </a:spcBef>
              <a:spcAft>
                <a:spcPts val="0"/>
              </a:spcAft>
              <a:buClrTx/>
              <a:buSzTx/>
              <a:buFont typeface="Arial" panose="020B0604020202020204" pitchFamily="34" charset="0"/>
              <a:buNone/>
              <a:tabLst/>
              <a:defRPr sz="4000">
                <a:solidFill>
                  <a:schemeClr val="bg1">
                    <a:lumMod val="65000"/>
                  </a:schemeClr>
                </a:solidFill>
              </a:defRPr>
            </a:lvl1pPr>
          </a:lstStyle>
          <a:p>
            <a:pPr marL="0" marR="0" lvl="0" indent="0" algn="l" defTabSz="121917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a:solidFill>
                  <a:schemeClr val="bg1">
                    <a:lumMod val="50000"/>
                  </a:schemeClr>
                </a:solidFill>
              </a:rPr>
              <a:t>Click to edit Master subtitle style</a:t>
            </a:r>
          </a:p>
          <a:p>
            <a:pPr lvl="0"/>
            <a:endParaRPr lang="en-US"/>
          </a:p>
        </p:txBody>
      </p:sp>
    </p:spTree>
    <p:extLst>
      <p:ext uri="{BB962C8B-B14F-4D97-AF65-F5344CB8AC3E}">
        <p14:creationId xmlns:p14="http://schemas.microsoft.com/office/powerpoint/2010/main" val="274999197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ORANGE">
    <p:bg>
      <p:bgPr>
        <a:solidFill>
          <a:srgbClr val="EAAA0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698624"/>
            <a:ext cx="10363200" cy="1470025"/>
          </a:xfrm>
        </p:spPr>
        <p:txBody>
          <a:bodyPr/>
          <a:lstStyle>
            <a:lvl1pPr algn="ctr">
              <a:defRPr b="1" i="0">
                <a:solidFill>
                  <a:schemeClr val="bg1"/>
                </a:solidFill>
                <a:latin typeface="Franklin Gothic Demi Cond" panose="020B0603020102020204" pitchFamily="34" charset="0"/>
              </a:defRPr>
            </a:lvl1pPr>
          </a:lstStyle>
          <a:p>
            <a:r>
              <a:rPr lang="en-US"/>
              <a:t>Click to edit Master title style</a:t>
            </a:r>
          </a:p>
        </p:txBody>
      </p:sp>
      <p:sp>
        <p:nvSpPr>
          <p:cNvPr id="7" name="Subtitle 2">
            <a:extLst>
              <a:ext uri="{FF2B5EF4-FFF2-40B4-BE49-F238E27FC236}">
                <a16:creationId xmlns:a16="http://schemas.microsoft.com/office/drawing/2014/main" id="{FE744445-31F9-4FFC-BD4F-77958B55072B}"/>
              </a:ext>
            </a:extLst>
          </p:cNvPr>
          <p:cNvSpPr>
            <a:spLocks noGrp="1"/>
          </p:cNvSpPr>
          <p:nvPr>
            <p:ph type="subTitle" idx="1"/>
          </p:nvPr>
        </p:nvSpPr>
        <p:spPr>
          <a:xfrm>
            <a:off x="1828800" y="3434862"/>
            <a:ext cx="8534400" cy="1323569"/>
          </a:xfrm>
        </p:spPr>
        <p:txBody>
          <a:bodyPr/>
          <a:lstStyle>
            <a:lvl1pPr marL="0" indent="0" algn="ctr">
              <a:buNone/>
              <a:defRPr b="0" i="0">
                <a:solidFill>
                  <a:schemeClr val="bg1"/>
                </a:solidFill>
                <a:latin typeface="Franklin Gothic Medium Cond" panose="020B0606030402020204" pitchFamily="34" charset="0"/>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9" name="Footer Placeholder 4">
            <a:extLst>
              <a:ext uri="{FF2B5EF4-FFF2-40B4-BE49-F238E27FC236}">
                <a16:creationId xmlns:a16="http://schemas.microsoft.com/office/drawing/2014/main" id="{5A76095E-8D42-4A76-9354-F09DE6643D10}"/>
              </a:ext>
            </a:extLst>
          </p:cNvPr>
          <p:cNvSpPr>
            <a:spLocks noGrp="1"/>
          </p:cNvSpPr>
          <p:nvPr>
            <p:ph type="ftr" sz="quarter" idx="11"/>
          </p:nvPr>
        </p:nvSpPr>
        <p:spPr>
          <a:xfrm>
            <a:off x="1828800" y="6356290"/>
            <a:ext cx="8534400" cy="365186"/>
          </a:xfrm>
        </p:spPr>
        <p:txBody>
          <a:bodyPr/>
          <a:lstStyle>
            <a:lvl1pPr>
              <a:defRPr b="0" i="0">
                <a:solidFill>
                  <a:schemeClr val="bg1"/>
                </a:solidFill>
                <a:latin typeface="Franklin Gothic Medium Cond" panose="020B0606030402020204" pitchFamily="34" charset="0"/>
              </a:defRPr>
            </a:lvl1pPr>
          </a:lstStyle>
          <a:p>
            <a:r>
              <a:rPr lang="en-US"/>
              <a:t>This is your footer</a:t>
            </a:r>
          </a:p>
        </p:txBody>
      </p:sp>
      <p:pic>
        <p:nvPicPr>
          <p:cNvPr id="11" name="Picture 10" descr="Prosper Portland: Building an Equitable Economy">
            <a:extLst>
              <a:ext uri="{FF2B5EF4-FFF2-40B4-BE49-F238E27FC236}">
                <a16:creationId xmlns:a16="http://schemas.microsoft.com/office/drawing/2014/main" id="{0437D97C-DD25-4687-A822-9CDE842CBDC1}"/>
              </a:ext>
            </a:extLst>
          </p:cNvPr>
          <p:cNvPicPr>
            <a:picLocks noChangeAspect="1"/>
          </p:cNvPicPr>
          <p:nvPr userDrawn="1"/>
        </p:nvPicPr>
        <p:blipFill>
          <a:blip r:embed="rId2"/>
          <a:stretch>
            <a:fillRect/>
          </a:stretch>
        </p:blipFill>
        <p:spPr>
          <a:xfrm>
            <a:off x="10521433" y="5214710"/>
            <a:ext cx="1339133" cy="1415121"/>
          </a:xfrm>
          <a:prstGeom prst="rect">
            <a:avLst/>
          </a:prstGeom>
        </p:spPr>
      </p:pic>
    </p:spTree>
    <p:extLst>
      <p:ext uri="{BB962C8B-B14F-4D97-AF65-F5344CB8AC3E}">
        <p14:creationId xmlns:p14="http://schemas.microsoft.com/office/powerpoint/2010/main" val="422967470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Green 2">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8A43B1D-DA5B-4070-949D-9576B1B74CA1}"/>
              </a:ext>
            </a:extLst>
          </p:cNvPr>
          <p:cNvSpPr/>
          <p:nvPr userDrawn="1"/>
        </p:nvSpPr>
        <p:spPr>
          <a:xfrm>
            <a:off x="1" y="0"/>
            <a:ext cx="4154750" cy="6858000"/>
          </a:xfrm>
          <a:prstGeom prst="rect">
            <a:avLst/>
          </a:prstGeom>
          <a:solidFill>
            <a:srgbClr val="6CC2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67308" y="1956080"/>
            <a:ext cx="6510291" cy="1470025"/>
          </a:xfrm>
        </p:spPr>
        <p:txBody>
          <a:bodyPr/>
          <a:lstStyle>
            <a:lvl1pPr algn="l">
              <a:defRPr b="1" i="0">
                <a:solidFill>
                  <a:srgbClr val="6CC24A"/>
                </a:solidFill>
                <a:latin typeface="Franklin Gothic Demi Cond" panose="020B0603020102020204" pitchFamily="34" charset="0"/>
              </a:defRPr>
            </a:lvl1pPr>
          </a:lstStyle>
          <a:p>
            <a:r>
              <a:rPr lang="en-US"/>
              <a:t>Click to edit Master title style</a:t>
            </a:r>
          </a:p>
        </p:txBody>
      </p:sp>
      <p:sp>
        <p:nvSpPr>
          <p:cNvPr id="9" name="Footer Placeholder 4">
            <a:extLst>
              <a:ext uri="{FF2B5EF4-FFF2-40B4-BE49-F238E27FC236}">
                <a16:creationId xmlns:a16="http://schemas.microsoft.com/office/drawing/2014/main" id="{1DBCAC13-ECD8-42F8-9F4B-1150E22DF36E}"/>
              </a:ext>
            </a:extLst>
          </p:cNvPr>
          <p:cNvSpPr>
            <a:spLocks noGrp="1"/>
          </p:cNvSpPr>
          <p:nvPr>
            <p:ph type="ftr" sz="quarter" idx="11"/>
          </p:nvPr>
        </p:nvSpPr>
        <p:spPr>
          <a:xfrm>
            <a:off x="4767306" y="6356290"/>
            <a:ext cx="7039995" cy="365186"/>
          </a:xfrm>
        </p:spPr>
        <p:txBody>
          <a:bodyPr/>
          <a:lstStyle>
            <a:lvl1pPr>
              <a:defRPr b="0" i="0">
                <a:solidFill>
                  <a:schemeClr val="bg1">
                    <a:lumMod val="50000"/>
                  </a:schemeClr>
                </a:solidFill>
                <a:latin typeface="Franklin Gothic Medium Cond" panose="020B0606030402020204" pitchFamily="34" charset="0"/>
              </a:defRPr>
            </a:lvl1pPr>
          </a:lstStyle>
          <a:p>
            <a:r>
              <a:rPr lang="en-US"/>
              <a:t>This is your footer</a:t>
            </a:r>
          </a:p>
        </p:txBody>
      </p:sp>
      <p:pic>
        <p:nvPicPr>
          <p:cNvPr id="6" name="Picture 5" descr="A drawing of a face&#10;&#10;Description automatically generated">
            <a:extLst>
              <a:ext uri="{FF2B5EF4-FFF2-40B4-BE49-F238E27FC236}">
                <a16:creationId xmlns:a16="http://schemas.microsoft.com/office/drawing/2014/main" id="{EAF3C599-6984-4648-A4AA-5A6A71722AF6}"/>
              </a:ext>
            </a:extLst>
          </p:cNvPr>
          <p:cNvPicPr>
            <a:picLocks noChangeAspect="1"/>
          </p:cNvPicPr>
          <p:nvPr userDrawn="1"/>
        </p:nvPicPr>
        <p:blipFill>
          <a:blip r:embed="rId2"/>
          <a:stretch>
            <a:fillRect/>
          </a:stretch>
        </p:blipFill>
        <p:spPr>
          <a:xfrm>
            <a:off x="1095538" y="1838331"/>
            <a:ext cx="1963675" cy="2679629"/>
          </a:xfrm>
          <a:prstGeom prst="rect">
            <a:avLst/>
          </a:prstGeom>
        </p:spPr>
      </p:pic>
      <p:sp>
        <p:nvSpPr>
          <p:cNvPr id="10" name="Text Placeholder 11">
            <a:extLst>
              <a:ext uri="{FF2B5EF4-FFF2-40B4-BE49-F238E27FC236}">
                <a16:creationId xmlns:a16="http://schemas.microsoft.com/office/drawing/2014/main" id="{2E2EA462-749F-4B7D-9286-F5527572EA26}"/>
              </a:ext>
            </a:extLst>
          </p:cNvPr>
          <p:cNvSpPr>
            <a:spLocks noGrp="1"/>
          </p:cNvSpPr>
          <p:nvPr>
            <p:ph type="body" sz="quarter" idx="12" hasCustomPrompt="1"/>
          </p:nvPr>
        </p:nvSpPr>
        <p:spPr>
          <a:xfrm>
            <a:off x="4767263" y="3569229"/>
            <a:ext cx="6510337" cy="755157"/>
          </a:xfrm>
        </p:spPr>
        <p:txBody>
          <a:bodyPr/>
          <a:lstStyle>
            <a:lvl1pPr marL="0" marR="0" indent="0" algn="l" defTabSz="1219170" rtl="0" eaLnBrk="1" fontAlgn="auto" latinLnBrk="0" hangingPunct="1">
              <a:lnSpc>
                <a:spcPct val="100000"/>
              </a:lnSpc>
              <a:spcBef>
                <a:spcPct val="20000"/>
              </a:spcBef>
              <a:spcAft>
                <a:spcPts val="0"/>
              </a:spcAft>
              <a:buClrTx/>
              <a:buSzTx/>
              <a:buFont typeface="Arial" panose="020B0604020202020204" pitchFamily="34" charset="0"/>
              <a:buNone/>
              <a:tabLst/>
              <a:defRPr sz="4000">
                <a:solidFill>
                  <a:schemeClr val="bg1">
                    <a:lumMod val="65000"/>
                  </a:schemeClr>
                </a:solidFill>
              </a:defRPr>
            </a:lvl1pPr>
          </a:lstStyle>
          <a:p>
            <a:pPr marL="0" marR="0" lvl="0" indent="0" algn="l" defTabSz="121917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a:solidFill>
                  <a:schemeClr val="bg1">
                    <a:lumMod val="50000"/>
                  </a:schemeClr>
                </a:solidFill>
              </a:rPr>
              <a:t>Click to edit Master subtitle style</a:t>
            </a:r>
          </a:p>
          <a:p>
            <a:pPr lvl="0"/>
            <a:endParaRPr lang="en-US"/>
          </a:p>
        </p:txBody>
      </p:sp>
    </p:spTree>
    <p:extLst>
      <p:ext uri="{BB962C8B-B14F-4D97-AF65-F5344CB8AC3E}">
        <p14:creationId xmlns:p14="http://schemas.microsoft.com/office/powerpoint/2010/main" val="21128155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GREEN">
    <p:bg>
      <p:bgPr>
        <a:solidFill>
          <a:srgbClr val="6CC24A"/>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080363"/>
            <a:ext cx="10363200" cy="1470025"/>
          </a:xfrm>
        </p:spPr>
        <p:txBody>
          <a:bodyPr/>
          <a:lstStyle>
            <a:lvl1pPr algn="ctr">
              <a:defRPr b="1" i="0">
                <a:solidFill>
                  <a:schemeClr val="bg1"/>
                </a:solidFill>
                <a:latin typeface="Franklin Gothic Demi Cond" panose="020B0603020102020204" pitchFamily="34" charset="0"/>
              </a:defRPr>
            </a:lvl1pPr>
          </a:lstStyle>
          <a:p>
            <a:r>
              <a:rPr lang="en-US"/>
              <a:t>Click to edit Master title style</a:t>
            </a:r>
          </a:p>
        </p:txBody>
      </p:sp>
      <p:sp>
        <p:nvSpPr>
          <p:cNvPr id="9" name="Footer Placeholder 4">
            <a:extLst>
              <a:ext uri="{FF2B5EF4-FFF2-40B4-BE49-F238E27FC236}">
                <a16:creationId xmlns:a16="http://schemas.microsoft.com/office/drawing/2014/main" id="{FEED41A6-4FC7-4E22-A8E1-70B2FE12A002}"/>
              </a:ext>
            </a:extLst>
          </p:cNvPr>
          <p:cNvSpPr>
            <a:spLocks noGrp="1"/>
          </p:cNvSpPr>
          <p:nvPr>
            <p:ph type="ftr" sz="quarter" idx="11"/>
          </p:nvPr>
        </p:nvSpPr>
        <p:spPr>
          <a:xfrm>
            <a:off x="1828800" y="6356290"/>
            <a:ext cx="8534400" cy="365186"/>
          </a:xfrm>
        </p:spPr>
        <p:txBody>
          <a:bodyPr/>
          <a:lstStyle>
            <a:lvl1pPr>
              <a:defRPr b="0" i="0">
                <a:solidFill>
                  <a:schemeClr val="bg1"/>
                </a:solidFill>
                <a:latin typeface="Franklin Gothic Medium Cond" panose="020B0606030402020204" pitchFamily="34" charset="0"/>
              </a:defRPr>
            </a:lvl1pPr>
          </a:lstStyle>
          <a:p>
            <a:r>
              <a:rPr lang="en-US"/>
              <a:t>This is your footer</a:t>
            </a:r>
          </a:p>
        </p:txBody>
      </p:sp>
      <p:pic>
        <p:nvPicPr>
          <p:cNvPr id="12" name="Picture 11" descr="Prosper Portland: Building an Equitable Economy">
            <a:extLst>
              <a:ext uri="{FF2B5EF4-FFF2-40B4-BE49-F238E27FC236}">
                <a16:creationId xmlns:a16="http://schemas.microsoft.com/office/drawing/2014/main" id="{E626BEB7-91FE-4483-9CD4-0B35ACB5E60C}"/>
              </a:ext>
            </a:extLst>
          </p:cNvPr>
          <p:cNvPicPr>
            <a:picLocks noChangeAspect="1"/>
          </p:cNvPicPr>
          <p:nvPr userDrawn="1"/>
        </p:nvPicPr>
        <p:blipFill>
          <a:blip r:embed="rId2"/>
          <a:stretch>
            <a:fillRect/>
          </a:stretch>
        </p:blipFill>
        <p:spPr>
          <a:xfrm>
            <a:off x="10521433" y="5214710"/>
            <a:ext cx="1339133" cy="1415121"/>
          </a:xfrm>
          <a:prstGeom prst="rect">
            <a:avLst/>
          </a:prstGeom>
        </p:spPr>
      </p:pic>
    </p:spTree>
    <p:extLst>
      <p:ext uri="{BB962C8B-B14F-4D97-AF65-F5344CB8AC3E}">
        <p14:creationId xmlns:p14="http://schemas.microsoft.com/office/powerpoint/2010/main" val="3740159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C3BB0D2-50F1-459B-937B-8EEC01BE699A}" type="datetimeFigureOut">
              <a:rPr lang="en-US" smtClean="0"/>
              <a:t>11/7/2022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83FD424-E182-47D8-9A52-5D0E0C18A984}" type="slidenum">
              <a:rPr lang="en-US" smtClean="0"/>
              <a:t>‹#›</a:t>
            </a:fld>
            <a:endParaRPr lang="en-US" dirty="0"/>
          </a:p>
        </p:txBody>
      </p:sp>
    </p:spTree>
    <p:extLst>
      <p:ext uri="{BB962C8B-B14F-4D97-AF65-F5344CB8AC3E}">
        <p14:creationId xmlns:p14="http://schemas.microsoft.com/office/powerpoint/2010/main" val="202908567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Blue Standar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41B6E6"/>
                </a:solidFill>
              </a:defRPr>
            </a:lvl1pPr>
          </a:lstStyle>
          <a:p>
            <a:r>
              <a:rPr lang="en-US"/>
              <a:t>Click to edit Master title style</a:t>
            </a:r>
          </a:p>
        </p:txBody>
      </p:sp>
      <p:sp>
        <p:nvSpPr>
          <p:cNvPr id="3" name="Content Placeholder 2"/>
          <p:cNvSpPr>
            <a:spLocks noGrp="1"/>
          </p:cNvSpPr>
          <p:nvPr>
            <p:ph idx="1"/>
          </p:nvPr>
        </p:nvSpPr>
        <p:spPr/>
        <p:txBody>
          <a:bodyPr/>
          <a:lstStyle>
            <a:lvl1pPr marL="0" indent="0">
              <a:buNone/>
              <a:defRPr>
                <a:solidFill>
                  <a:schemeClr val="tx1">
                    <a:lumMod val="50000"/>
                    <a:lumOff val="50000"/>
                  </a:schemeClr>
                </a:solidFill>
              </a:defRPr>
            </a:lvl1pPr>
            <a:lvl2pPr marL="990575" indent="-380990">
              <a:buFont typeface="Arial" panose="020B0604020202020204" pitchFamily="34" charset="0"/>
              <a:buChar char="•"/>
              <a:defRPr>
                <a:solidFill>
                  <a:schemeClr val="tx1">
                    <a:lumMod val="50000"/>
                    <a:lumOff val="50000"/>
                  </a:schemeClr>
                </a:solidFill>
              </a:defRPr>
            </a:lvl2pPr>
            <a:lvl3pPr marL="1523962" indent="-304792">
              <a:buFont typeface="Wingdings" pitchFamily="2" charset="2"/>
              <a:buChar cha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pPr algn="l"/>
            <a:r>
              <a:rPr lang="en-US"/>
              <a:t>This is your footer</a:t>
            </a:r>
          </a:p>
        </p:txBody>
      </p:sp>
      <p:pic>
        <p:nvPicPr>
          <p:cNvPr id="11" name="Picture 10" descr="Prosper Portland logo">
            <a:extLst>
              <a:ext uri="{FF2B5EF4-FFF2-40B4-BE49-F238E27FC236}">
                <a16:creationId xmlns:a16="http://schemas.microsoft.com/office/drawing/2014/main" id="{6B47363A-542F-46EF-8158-0A57D1BABA2A}"/>
              </a:ext>
            </a:extLst>
          </p:cNvPr>
          <p:cNvPicPr>
            <a:picLocks noChangeAspect="1"/>
          </p:cNvPicPr>
          <p:nvPr userDrawn="1"/>
        </p:nvPicPr>
        <p:blipFill>
          <a:blip r:embed="rId2"/>
          <a:stretch>
            <a:fillRect/>
          </a:stretch>
        </p:blipFill>
        <p:spPr>
          <a:xfrm>
            <a:off x="10542051" y="6230069"/>
            <a:ext cx="1410645" cy="458460"/>
          </a:xfrm>
          <a:prstGeom prst="rect">
            <a:avLst/>
          </a:prstGeom>
        </p:spPr>
      </p:pic>
    </p:spTree>
    <p:extLst>
      <p:ext uri="{BB962C8B-B14F-4D97-AF65-F5344CB8AC3E}">
        <p14:creationId xmlns:p14="http://schemas.microsoft.com/office/powerpoint/2010/main" val="292938413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ue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41B6E6"/>
                </a:solidFill>
              </a:defRPr>
            </a:lvl1pPr>
          </a:lstStyle>
          <a:p>
            <a:r>
              <a:rPr lang="en-US"/>
              <a:t>Click to edit Master title style</a:t>
            </a:r>
          </a:p>
        </p:txBody>
      </p:sp>
      <p:sp>
        <p:nvSpPr>
          <p:cNvPr id="3" name="Content Placeholder 2"/>
          <p:cNvSpPr>
            <a:spLocks noGrp="1"/>
          </p:cNvSpPr>
          <p:nvPr>
            <p:ph idx="1"/>
          </p:nvPr>
        </p:nvSpPr>
        <p:spPr>
          <a:xfrm>
            <a:off x="239305" y="1600201"/>
            <a:ext cx="5186638" cy="4525963"/>
          </a:xfrm>
        </p:spPr>
        <p:txBody>
          <a:bodyPr/>
          <a:lstStyle>
            <a:lvl1pPr marL="0" indent="0">
              <a:buNone/>
              <a:defRPr>
                <a:solidFill>
                  <a:schemeClr val="tx1">
                    <a:lumMod val="50000"/>
                    <a:lumOff val="50000"/>
                  </a:schemeClr>
                </a:solidFill>
              </a:defRPr>
            </a:lvl1pPr>
            <a:lvl2pPr marL="990575" indent="-380990">
              <a:buFont typeface="Arial" panose="020B0604020202020204" pitchFamily="34" charset="0"/>
              <a:buChar char="•"/>
              <a:defRPr>
                <a:solidFill>
                  <a:schemeClr val="tx1">
                    <a:lumMod val="50000"/>
                    <a:lumOff val="50000"/>
                  </a:schemeClr>
                </a:solidFill>
              </a:defRPr>
            </a:lvl2pPr>
            <a:lvl3pPr marL="1523962" indent="-304792">
              <a:buFont typeface="Courier New" panose="02070309020205020404" pitchFamily="49" charset="0"/>
              <a:buChar char="o"/>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pPr algn="l"/>
            <a:r>
              <a:rPr lang="en-US"/>
              <a:t>This is your footer</a:t>
            </a:r>
          </a:p>
        </p:txBody>
      </p:sp>
      <p:sp>
        <p:nvSpPr>
          <p:cNvPr id="7" name="Content Placeholder 2">
            <a:extLst>
              <a:ext uri="{FF2B5EF4-FFF2-40B4-BE49-F238E27FC236}">
                <a16:creationId xmlns:a16="http://schemas.microsoft.com/office/drawing/2014/main" id="{14D9FB89-50EE-465B-89C3-229BDE5D7EEF}"/>
              </a:ext>
            </a:extLst>
          </p:cNvPr>
          <p:cNvSpPr>
            <a:spLocks noGrp="1"/>
          </p:cNvSpPr>
          <p:nvPr>
            <p:ph idx="12"/>
          </p:nvPr>
        </p:nvSpPr>
        <p:spPr>
          <a:xfrm>
            <a:off x="6395762" y="1592015"/>
            <a:ext cx="5186638" cy="4525963"/>
          </a:xfrm>
        </p:spPr>
        <p:txBody>
          <a:bodyPr/>
          <a:lstStyle>
            <a:lvl1pPr marL="0" indent="0">
              <a:buNone/>
              <a:defRPr>
                <a:solidFill>
                  <a:schemeClr val="tx1">
                    <a:lumMod val="50000"/>
                    <a:lumOff val="50000"/>
                  </a:schemeClr>
                </a:solidFill>
              </a:defRPr>
            </a:lvl1pPr>
            <a:lvl2pPr marL="990575" indent="-380990">
              <a:buFont typeface="Arial" panose="020B0604020202020204" pitchFamily="34" charset="0"/>
              <a:buChar char="•"/>
              <a:defRPr>
                <a:solidFill>
                  <a:schemeClr val="tx1">
                    <a:lumMod val="50000"/>
                    <a:lumOff val="50000"/>
                  </a:schemeClr>
                </a:solidFill>
              </a:defRPr>
            </a:lvl2pPr>
            <a:lvl3pPr marL="1523962" indent="-304792">
              <a:buFont typeface="Courier New" panose="02070309020205020404" pitchFamily="49" charset="0"/>
              <a:buChar char="o"/>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a:extLst>
              <a:ext uri="{FF2B5EF4-FFF2-40B4-BE49-F238E27FC236}">
                <a16:creationId xmlns:a16="http://schemas.microsoft.com/office/drawing/2014/main" id="{7FE1831F-2E85-4384-8C2C-1E8854794091}"/>
              </a:ext>
            </a:extLst>
          </p:cNvPr>
          <p:cNvCxnSpPr/>
          <p:nvPr userDrawn="1"/>
        </p:nvCxnSpPr>
        <p:spPr>
          <a:xfrm>
            <a:off x="5900691" y="1600201"/>
            <a:ext cx="0" cy="4517777"/>
          </a:xfrm>
          <a:prstGeom prst="line">
            <a:avLst/>
          </a:prstGeom>
        </p:spPr>
        <p:style>
          <a:lnRef idx="1">
            <a:schemeClr val="accent1"/>
          </a:lnRef>
          <a:fillRef idx="0">
            <a:schemeClr val="accent1"/>
          </a:fillRef>
          <a:effectRef idx="0">
            <a:schemeClr val="accent1"/>
          </a:effectRef>
          <a:fontRef idx="minor">
            <a:schemeClr val="tx1"/>
          </a:fontRef>
        </p:style>
      </p:cxnSp>
      <p:pic>
        <p:nvPicPr>
          <p:cNvPr id="9" name="Picture 8" descr="Prosper Portland logo">
            <a:extLst>
              <a:ext uri="{FF2B5EF4-FFF2-40B4-BE49-F238E27FC236}">
                <a16:creationId xmlns:a16="http://schemas.microsoft.com/office/drawing/2014/main" id="{04E7C008-0AE5-4615-AE01-1036B7613CF3}"/>
              </a:ext>
            </a:extLst>
          </p:cNvPr>
          <p:cNvPicPr>
            <a:picLocks noChangeAspect="1"/>
          </p:cNvPicPr>
          <p:nvPr userDrawn="1"/>
        </p:nvPicPr>
        <p:blipFill>
          <a:blip r:embed="rId2"/>
          <a:stretch>
            <a:fillRect/>
          </a:stretch>
        </p:blipFill>
        <p:spPr>
          <a:xfrm>
            <a:off x="10542051" y="6230069"/>
            <a:ext cx="1410645" cy="458460"/>
          </a:xfrm>
          <a:prstGeom prst="rect">
            <a:avLst/>
          </a:prstGeom>
        </p:spPr>
      </p:pic>
    </p:spTree>
    <p:extLst>
      <p:ext uri="{BB962C8B-B14F-4D97-AF65-F5344CB8AC3E}">
        <p14:creationId xmlns:p14="http://schemas.microsoft.com/office/powerpoint/2010/main" val="135718598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Blue 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41B6E6"/>
                </a:solidFill>
              </a:defRPr>
            </a:lvl1pPr>
          </a:lstStyle>
          <a:p>
            <a:r>
              <a:rPr lang="en-US"/>
              <a:t>Click to edit Master title style</a:t>
            </a:r>
          </a:p>
        </p:txBody>
      </p:sp>
      <p:sp>
        <p:nvSpPr>
          <p:cNvPr id="3" name="Text Placeholder 2"/>
          <p:cNvSpPr>
            <a:spLocks noGrp="1"/>
          </p:cNvSpPr>
          <p:nvPr>
            <p:ph type="body" idx="1"/>
          </p:nvPr>
        </p:nvSpPr>
        <p:spPr>
          <a:xfrm>
            <a:off x="239304" y="1534733"/>
            <a:ext cx="5386917" cy="639763"/>
          </a:xfrm>
        </p:spPr>
        <p:txBody>
          <a:bodyPr anchor="b"/>
          <a:lstStyle>
            <a:lvl1pPr marL="0" indent="0">
              <a:buNone/>
              <a:defRPr sz="3200" b="0">
                <a:solidFill>
                  <a:schemeClr val="tx1">
                    <a:lumMod val="50000"/>
                    <a:lumOff val="50000"/>
                  </a:schemeClr>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4" name="Content Placeholder 3"/>
          <p:cNvSpPr>
            <a:spLocks noGrp="1"/>
          </p:cNvSpPr>
          <p:nvPr>
            <p:ph sz="half" idx="2"/>
          </p:nvPr>
        </p:nvSpPr>
        <p:spPr>
          <a:xfrm>
            <a:off x="239305" y="2174875"/>
            <a:ext cx="5386917" cy="3951288"/>
          </a:xfrm>
        </p:spPr>
        <p:txBody>
          <a:bodyPr/>
          <a:lstStyle>
            <a:lvl1pPr>
              <a:defRPr sz="2800">
                <a:solidFill>
                  <a:schemeClr val="tx1">
                    <a:lumMod val="50000"/>
                    <a:lumOff val="50000"/>
                  </a:schemeClr>
                </a:solidFill>
                <a:latin typeface="Franklin Gothic Book" panose="020B0503020102020204" pitchFamily="34" charset="0"/>
              </a:defRPr>
            </a:lvl1pPr>
            <a:lvl2pPr>
              <a:defRPr sz="2667">
                <a:solidFill>
                  <a:schemeClr val="tx1">
                    <a:lumMod val="50000"/>
                    <a:lumOff val="50000"/>
                  </a:schemeClr>
                </a:solidFill>
              </a:defRPr>
            </a:lvl2pPr>
            <a:lvl3pPr>
              <a:defRPr sz="2400">
                <a:solidFill>
                  <a:schemeClr val="tx1">
                    <a:lumMod val="50000"/>
                    <a:lumOff val="50000"/>
                  </a:schemeClr>
                </a:solidFill>
              </a:defRPr>
            </a:lvl3pPr>
            <a:lvl4pPr>
              <a:defRPr sz="2133">
                <a:solidFill>
                  <a:schemeClr val="tx1">
                    <a:lumMod val="50000"/>
                    <a:lumOff val="50000"/>
                  </a:schemeClr>
                </a:solidFill>
              </a:defRPr>
            </a:lvl4pPr>
            <a:lvl5pPr>
              <a:defRPr sz="2133">
                <a:solidFill>
                  <a:schemeClr val="tx1">
                    <a:lumMod val="50000"/>
                    <a:lumOff val="50000"/>
                  </a:schemeClr>
                </a:solidFill>
              </a:defRPr>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3200" b="0">
                <a:solidFill>
                  <a:schemeClr val="tx1">
                    <a:lumMod val="50000"/>
                    <a:lumOff val="50000"/>
                  </a:schemeClr>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800">
                <a:solidFill>
                  <a:schemeClr val="tx1">
                    <a:lumMod val="50000"/>
                    <a:lumOff val="50000"/>
                  </a:schemeClr>
                </a:solidFill>
                <a:latin typeface="Franklin Gothic Book" panose="020B0503020102020204" pitchFamily="34" charset="0"/>
              </a:defRPr>
            </a:lvl1pPr>
            <a:lvl2pPr>
              <a:defRPr sz="2667">
                <a:solidFill>
                  <a:schemeClr val="tx1">
                    <a:lumMod val="50000"/>
                    <a:lumOff val="50000"/>
                  </a:schemeClr>
                </a:solidFill>
              </a:defRPr>
            </a:lvl2pPr>
            <a:lvl3pPr>
              <a:defRPr sz="2400">
                <a:solidFill>
                  <a:schemeClr val="tx1">
                    <a:lumMod val="50000"/>
                    <a:lumOff val="50000"/>
                  </a:schemeClr>
                </a:solidFill>
              </a:defRPr>
            </a:lvl3pPr>
            <a:lvl4pPr>
              <a:defRPr sz="2133">
                <a:solidFill>
                  <a:schemeClr val="tx1">
                    <a:lumMod val="50000"/>
                    <a:lumOff val="50000"/>
                  </a:schemeClr>
                </a:solidFill>
              </a:defRPr>
            </a:lvl4pPr>
            <a:lvl5pPr>
              <a:defRPr sz="2133">
                <a:solidFill>
                  <a:schemeClr val="tx1">
                    <a:lumMod val="50000"/>
                    <a:lumOff val="50000"/>
                  </a:schemeClr>
                </a:solidFill>
              </a:defRPr>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p:cNvSpPr>
            <a:spLocks noGrp="1"/>
          </p:cNvSpPr>
          <p:nvPr>
            <p:ph type="ftr" sz="quarter" idx="11"/>
          </p:nvPr>
        </p:nvSpPr>
        <p:spPr/>
        <p:txBody>
          <a:bodyPr/>
          <a:lstStyle/>
          <a:p>
            <a:pPr algn="l"/>
            <a:r>
              <a:rPr lang="en-US"/>
              <a:t>This is your footer</a:t>
            </a:r>
          </a:p>
        </p:txBody>
      </p:sp>
      <p:pic>
        <p:nvPicPr>
          <p:cNvPr id="11" name="Picture 10" descr="Prosper Portland logo">
            <a:extLst>
              <a:ext uri="{FF2B5EF4-FFF2-40B4-BE49-F238E27FC236}">
                <a16:creationId xmlns:a16="http://schemas.microsoft.com/office/drawing/2014/main" id="{53A3C852-A696-4A26-A81E-F0F763F64BD3}"/>
              </a:ext>
            </a:extLst>
          </p:cNvPr>
          <p:cNvPicPr>
            <a:picLocks noChangeAspect="1"/>
          </p:cNvPicPr>
          <p:nvPr userDrawn="1"/>
        </p:nvPicPr>
        <p:blipFill>
          <a:blip r:embed="rId2"/>
          <a:stretch>
            <a:fillRect/>
          </a:stretch>
        </p:blipFill>
        <p:spPr>
          <a:xfrm>
            <a:off x="10542051" y="6230069"/>
            <a:ext cx="1410645" cy="458460"/>
          </a:xfrm>
          <a:prstGeom prst="rect">
            <a:avLst/>
          </a:prstGeom>
        </p:spPr>
      </p:pic>
    </p:spTree>
    <p:extLst>
      <p:ext uri="{BB962C8B-B14F-4D97-AF65-F5344CB8AC3E}">
        <p14:creationId xmlns:p14="http://schemas.microsoft.com/office/powerpoint/2010/main" val="179603796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Blue Blan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41B6E6"/>
                </a:solidFill>
              </a:defRPr>
            </a:lvl1pPr>
          </a:lstStyle>
          <a:p>
            <a:r>
              <a:rPr lang="en-US"/>
              <a:t>Click to edit Master title style</a:t>
            </a:r>
          </a:p>
        </p:txBody>
      </p:sp>
      <p:sp>
        <p:nvSpPr>
          <p:cNvPr id="4" name="Footer Placeholder 3"/>
          <p:cNvSpPr>
            <a:spLocks noGrp="1"/>
          </p:cNvSpPr>
          <p:nvPr>
            <p:ph type="ftr" sz="quarter" idx="11"/>
          </p:nvPr>
        </p:nvSpPr>
        <p:spPr/>
        <p:txBody>
          <a:bodyPr/>
          <a:lstStyle/>
          <a:p>
            <a:pPr algn="l"/>
            <a:r>
              <a:rPr lang="en-US"/>
              <a:t>This is your footer</a:t>
            </a:r>
          </a:p>
        </p:txBody>
      </p:sp>
      <p:pic>
        <p:nvPicPr>
          <p:cNvPr id="7" name="Picture 6" descr="Prosper Portland logo">
            <a:extLst>
              <a:ext uri="{FF2B5EF4-FFF2-40B4-BE49-F238E27FC236}">
                <a16:creationId xmlns:a16="http://schemas.microsoft.com/office/drawing/2014/main" id="{456E0DD5-59DB-4EA1-B7CD-BD88ADD81741}"/>
              </a:ext>
            </a:extLst>
          </p:cNvPr>
          <p:cNvPicPr>
            <a:picLocks noChangeAspect="1"/>
          </p:cNvPicPr>
          <p:nvPr userDrawn="1"/>
        </p:nvPicPr>
        <p:blipFill>
          <a:blip r:embed="rId2"/>
          <a:stretch>
            <a:fillRect/>
          </a:stretch>
        </p:blipFill>
        <p:spPr>
          <a:xfrm>
            <a:off x="10542051" y="6230069"/>
            <a:ext cx="1410645" cy="458460"/>
          </a:xfrm>
          <a:prstGeom prst="rect">
            <a:avLst/>
          </a:prstGeom>
        </p:spPr>
      </p:pic>
    </p:spTree>
    <p:extLst>
      <p:ext uri="{BB962C8B-B14F-4D97-AF65-F5344CB8AC3E}">
        <p14:creationId xmlns:p14="http://schemas.microsoft.com/office/powerpoint/2010/main" val="220713145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Orange Standar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EAAA00"/>
                </a:solidFill>
              </a:defRPr>
            </a:lvl1pPr>
          </a:lstStyle>
          <a:p>
            <a:r>
              <a:rPr lang="en-US"/>
              <a:t>Click to edit Master title style</a:t>
            </a:r>
          </a:p>
        </p:txBody>
      </p:sp>
      <p:sp>
        <p:nvSpPr>
          <p:cNvPr id="5" name="Footer Placeholder 4"/>
          <p:cNvSpPr>
            <a:spLocks noGrp="1"/>
          </p:cNvSpPr>
          <p:nvPr>
            <p:ph type="ftr" sz="quarter" idx="11"/>
          </p:nvPr>
        </p:nvSpPr>
        <p:spPr/>
        <p:txBody>
          <a:bodyPr/>
          <a:lstStyle/>
          <a:p>
            <a:pPr algn="l"/>
            <a:r>
              <a:rPr lang="en-US"/>
              <a:t>This is your footer</a:t>
            </a:r>
          </a:p>
        </p:txBody>
      </p:sp>
      <p:sp>
        <p:nvSpPr>
          <p:cNvPr id="8" name="Content Placeholder 2">
            <a:extLst>
              <a:ext uri="{FF2B5EF4-FFF2-40B4-BE49-F238E27FC236}">
                <a16:creationId xmlns:a16="http://schemas.microsoft.com/office/drawing/2014/main" id="{692C2D53-F4EB-C540-A3B0-95BBE6C2E423}"/>
              </a:ext>
            </a:extLst>
          </p:cNvPr>
          <p:cNvSpPr>
            <a:spLocks noGrp="1"/>
          </p:cNvSpPr>
          <p:nvPr>
            <p:ph idx="1"/>
          </p:nvPr>
        </p:nvSpPr>
        <p:spPr>
          <a:xfrm>
            <a:off x="274572" y="1593544"/>
            <a:ext cx="11731021" cy="4525963"/>
          </a:xfrm>
        </p:spPr>
        <p:txBody>
          <a:bodyPr/>
          <a:lstStyle>
            <a:lvl1pPr marL="0" indent="0">
              <a:buNone/>
              <a:defRPr>
                <a:solidFill>
                  <a:schemeClr val="tx1">
                    <a:lumMod val="50000"/>
                    <a:lumOff val="50000"/>
                  </a:schemeClr>
                </a:solidFill>
              </a:defRPr>
            </a:lvl1pPr>
            <a:lvl2pPr marL="990575" indent="-380990">
              <a:buFont typeface="Arial" panose="020B0604020202020204" pitchFamily="34" charset="0"/>
              <a:buChar char="•"/>
              <a:defRPr>
                <a:solidFill>
                  <a:schemeClr val="tx1">
                    <a:lumMod val="50000"/>
                    <a:lumOff val="50000"/>
                  </a:schemeClr>
                </a:solidFill>
              </a:defRPr>
            </a:lvl2pPr>
            <a:lvl3pPr marL="1523962" indent="-304792">
              <a:buFont typeface="Wingdings" pitchFamily="2" charset="2"/>
              <a:buChar cha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descr="Prosper Portland logo">
            <a:extLst>
              <a:ext uri="{FF2B5EF4-FFF2-40B4-BE49-F238E27FC236}">
                <a16:creationId xmlns:a16="http://schemas.microsoft.com/office/drawing/2014/main" id="{1857D2BE-E962-4022-AD84-40BAACD0A203}"/>
              </a:ext>
            </a:extLst>
          </p:cNvPr>
          <p:cNvPicPr>
            <a:picLocks noChangeAspect="1"/>
          </p:cNvPicPr>
          <p:nvPr userDrawn="1"/>
        </p:nvPicPr>
        <p:blipFill>
          <a:blip r:embed="rId2"/>
          <a:stretch>
            <a:fillRect/>
          </a:stretch>
        </p:blipFill>
        <p:spPr>
          <a:xfrm>
            <a:off x="10542051" y="6230069"/>
            <a:ext cx="1410645" cy="458460"/>
          </a:xfrm>
          <a:prstGeom prst="rect">
            <a:avLst/>
          </a:prstGeom>
        </p:spPr>
      </p:pic>
    </p:spTree>
    <p:extLst>
      <p:ext uri="{BB962C8B-B14F-4D97-AF65-F5344CB8AC3E}">
        <p14:creationId xmlns:p14="http://schemas.microsoft.com/office/powerpoint/2010/main" val="335598735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Orange 2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EAAA00"/>
                </a:solidFill>
              </a:defRPr>
            </a:lvl1pPr>
          </a:lstStyle>
          <a:p>
            <a:r>
              <a:rPr lang="en-US"/>
              <a:t>Click to edit Master title style</a:t>
            </a:r>
          </a:p>
        </p:txBody>
      </p:sp>
      <p:sp>
        <p:nvSpPr>
          <p:cNvPr id="3" name="Content Placeholder 2"/>
          <p:cNvSpPr>
            <a:spLocks noGrp="1"/>
          </p:cNvSpPr>
          <p:nvPr>
            <p:ph idx="1"/>
          </p:nvPr>
        </p:nvSpPr>
        <p:spPr>
          <a:xfrm>
            <a:off x="239305" y="1592014"/>
            <a:ext cx="5186638" cy="4525963"/>
          </a:xfrm>
        </p:spPr>
        <p:txBody>
          <a:bodyPr/>
          <a:lstStyle>
            <a:lvl1pPr marL="0" indent="0">
              <a:buNone/>
              <a:defRPr>
                <a:solidFill>
                  <a:schemeClr val="tx1">
                    <a:lumMod val="50000"/>
                    <a:lumOff val="50000"/>
                  </a:schemeClr>
                </a:solidFill>
              </a:defRPr>
            </a:lvl1pPr>
            <a:lvl2pPr marL="990575" indent="-380990">
              <a:buFont typeface="Arial" panose="020B0604020202020204" pitchFamily="34" charset="0"/>
              <a:buChar char="•"/>
              <a:defRPr>
                <a:solidFill>
                  <a:schemeClr val="tx1">
                    <a:lumMod val="50000"/>
                    <a:lumOff val="50000"/>
                  </a:schemeClr>
                </a:solidFill>
              </a:defRPr>
            </a:lvl2pPr>
            <a:lvl3pPr marL="1523962" indent="-304792">
              <a:buFont typeface="Courier New" panose="02070309020205020404" pitchFamily="49" charset="0"/>
              <a:buChar char="o"/>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pPr algn="l"/>
            <a:r>
              <a:rPr lang="en-US"/>
              <a:t>This is your footer</a:t>
            </a:r>
          </a:p>
        </p:txBody>
      </p:sp>
      <p:sp>
        <p:nvSpPr>
          <p:cNvPr id="7" name="Content Placeholder 2">
            <a:extLst>
              <a:ext uri="{FF2B5EF4-FFF2-40B4-BE49-F238E27FC236}">
                <a16:creationId xmlns:a16="http://schemas.microsoft.com/office/drawing/2014/main" id="{14D9FB89-50EE-465B-89C3-229BDE5D7EEF}"/>
              </a:ext>
            </a:extLst>
          </p:cNvPr>
          <p:cNvSpPr>
            <a:spLocks noGrp="1"/>
          </p:cNvSpPr>
          <p:nvPr>
            <p:ph idx="12"/>
          </p:nvPr>
        </p:nvSpPr>
        <p:spPr>
          <a:xfrm>
            <a:off x="6395762" y="1592015"/>
            <a:ext cx="5186638" cy="4525963"/>
          </a:xfrm>
        </p:spPr>
        <p:txBody>
          <a:bodyPr/>
          <a:lstStyle>
            <a:lvl1pPr marL="0" indent="0">
              <a:buNone/>
              <a:defRPr>
                <a:solidFill>
                  <a:schemeClr val="tx1">
                    <a:lumMod val="50000"/>
                    <a:lumOff val="50000"/>
                  </a:schemeClr>
                </a:solidFill>
              </a:defRPr>
            </a:lvl1pPr>
            <a:lvl2pPr marL="990575" indent="-380990">
              <a:buFont typeface="Arial" panose="020B0604020202020204" pitchFamily="34" charset="0"/>
              <a:buChar char="•"/>
              <a:defRPr>
                <a:solidFill>
                  <a:schemeClr val="tx1">
                    <a:lumMod val="50000"/>
                    <a:lumOff val="50000"/>
                  </a:schemeClr>
                </a:solidFill>
              </a:defRPr>
            </a:lvl2pPr>
            <a:lvl3pPr marL="1523962" indent="-304792">
              <a:buFont typeface="Courier New" panose="02070309020205020404" pitchFamily="49" charset="0"/>
              <a:buChar char="o"/>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a:extLst>
              <a:ext uri="{FF2B5EF4-FFF2-40B4-BE49-F238E27FC236}">
                <a16:creationId xmlns:a16="http://schemas.microsoft.com/office/drawing/2014/main" id="{7FE1831F-2E85-4384-8C2C-1E8854794091}"/>
              </a:ext>
            </a:extLst>
          </p:cNvPr>
          <p:cNvCxnSpPr/>
          <p:nvPr userDrawn="1"/>
        </p:nvCxnSpPr>
        <p:spPr>
          <a:xfrm>
            <a:off x="5900691" y="1600201"/>
            <a:ext cx="0" cy="4517777"/>
          </a:xfrm>
          <a:prstGeom prst="line">
            <a:avLst/>
          </a:prstGeom>
          <a:ln>
            <a:solidFill>
              <a:srgbClr val="EAAA00"/>
            </a:solidFill>
          </a:ln>
        </p:spPr>
        <p:style>
          <a:lnRef idx="1">
            <a:schemeClr val="accent1"/>
          </a:lnRef>
          <a:fillRef idx="0">
            <a:schemeClr val="accent1"/>
          </a:fillRef>
          <a:effectRef idx="0">
            <a:schemeClr val="accent1"/>
          </a:effectRef>
          <a:fontRef idx="minor">
            <a:schemeClr val="tx1"/>
          </a:fontRef>
        </p:style>
      </p:cxnSp>
      <p:pic>
        <p:nvPicPr>
          <p:cNvPr id="9" name="Picture 8" descr="Prosper Portland logo">
            <a:extLst>
              <a:ext uri="{FF2B5EF4-FFF2-40B4-BE49-F238E27FC236}">
                <a16:creationId xmlns:a16="http://schemas.microsoft.com/office/drawing/2014/main" id="{9BF76A9F-DDE9-4302-8CCB-54611439DA84}"/>
              </a:ext>
            </a:extLst>
          </p:cNvPr>
          <p:cNvPicPr>
            <a:picLocks noChangeAspect="1"/>
          </p:cNvPicPr>
          <p:nvPr userDrawn="1"/>
        </p:nvPicPr>
        <p:blipFill>
          <a:blip r:embed="rId2"/>
          <a:stretch>
            <a:fillRect/>
          </a:stretch>
        </p:blipFill>
        <p:spPr>
          <a:xfrm>
            <a:off x="10542051" y="6230069"/>
            <a:ext cx="1410645" cy="458460"/>
          </a:xfrm>
          <a:prstGeom prst="rect">
            <a:avLst/>
          </a:prstGeom>
        </p:spPr>
      </p:pic>
    </p:spTree>
    <p:extLst>
      <p:ext uri="{BB962C8B-B14F-4D97-AF65-F5344CB8AC3E}">
        <p14:creationId xmlns:p14="http://schemas.microsoft.com/office/powerpoint/2010/main" val="397997919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Orange 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EAAA00"/>
                </a:solidFill>
              </a:defRPr>
            </a:lvl1pPr>
          </a:lstStyle>
          <a:p>
            <a:r>
              <a:rPr lang="en-US"/>
              <a:t>Click to edit Master title style</a:t>
            </a:r>
          </a:p>
        </p:txBody>
      </p:sp>
      <p:sp>
        <p:nvSpPr>
          <p:cNvPr id="3" name="Text Placeholder 2"/>
          <p:cNvSpPr>
            <a:spLocks noGrp="1"/>
          </p:cNvSpPr>
          <p:nvPr>
            <p:ph type="body" idx="1"/>
          </p:nvPr>
        </p:nvSpPr>
        <p:spPr>
          <a:xfrm>
            <a:off x="272251" y="1535113"/>
            <a:ext cx="5386917" cy="639763"/>
          </a:xfrm>
        </p:spPr>
        <p:txBody>
          <a:bodyPr anchor="b"/>
          <a:lstStyle>
            <a:lvl1pPr marL="0" indent="0">
              <a:buNone/>
              <a:defRPr sz="3200" b="0">
                <a:solidFill>
                  <a:schemeClr val="tx1">
                    <a:lumMod val="50000"/>
                    <a:lumOff val="50000"/>
                  </a:schemeClr>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4" name="Content Placeholder 3"/>
          <p:cNvSpPr>
            <a:spLocks noGrp="1"/>
          </p:cNvSpPr>
          <p:nvPr>
            <p:ph sz="half" idx="2"/>
          </p:nvPr>
        </p:nvSpPr>
        <p:spPr>
          <a:xfrm>
            <a:off x="272251" y="2174875"/>
            <a:ext cx="5386917" cy="3951288"/>
          </a:xfrm>
        </p:spPr>
        <p:txBody>
          <a:bodyPr/>
          <a:lstStyle>
            <a:lvl1pPr>
              <a:defRPr sz="2800">
                <a:solidFill>
                  <a:schemeClr val="tx1">
                    <a:lumMod val="50000"/>
                    <a:lumOff val="50000"/>
                  </a:schemeClr>
                </a:solidFill>
                <a:latin typeface="Franklin Gothic Book" panose="020B0503020102020204" pitchFamily="34" charset="0"/>
              </a:defRPr>
            </a:lvl1pPr>
            <a:lvl2pPr>
              <a:defRPr sz="2667">
                <a:solidFill>
                  <a:schemeClr val="tx1">
                    <a:lumMod val="50000"/>
                    <a:lumOff val="50000"/>
                  </a:schemeClr>
                </a:solidFill>
              </a:defRPr>
            </a:lvl2pPr>
            <a:lvl3pPr>
              <a:defRPr sz="2400">
                <a:solidFill>
                  <a:schemeClr val="tx1">
                    <a:lumMod val="50000"/>
                    <a:lumOff val="50000"/>
                  </a:schemeClr>
                </a:solidFill>
              </a:defRPr>
            </a:lvl3pPr>
            <a:lvl4pPr>
              <a:defRPr sz="2133">
                <a:solidFill>
                  <a:schemeClr val="tx1">
                    <a:lumMod val="50000"/>
                    <a:lumOff val="50000"/>
                  </a:schemeClr>
                </a:solidFill>
              </a:defRPr>
            </a:lvl4pPr>
            <a:lvl5pPr>
              <a:defRPr sz="2133">
                <a:solidFill>
                  <a:schemeClr val="tx1">
                    <a:lumMod val="50000"/>
                    <a:lumOff val="50000"/>
                  </a:schemeClr>
                </a:solidFill>
              </a:defRPr>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3200" b="0">
                <a:solidFill>
                  <a:schemeClr val="tx1">
                    <a:lumMod val="50000"/>
                    <a:lumOff val="50000"/>
                  </a:schemeClr>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800">
                <a:solidFill>
                  <a:schemeClr val="tx1">
                    <a:lumMod val="50000"/>
                    <a:lumOff val="50000"/>
                  </a:schemeClr>
                </a:solidFill>
                <a:latin typeface="Franklin Gothic Book" panose="020B0503020102020204" pitchFamily="34" charset="0"/>
              </a:defRPr>
            </a:lvl1pPr>
            <a:lvl2pPr>
              <a:defRPr sz="2667">
                <a:solidFill>
                  <a:schemeClr val="tx1">
                    <a:lumMod val="50000"/>
                    <a:lumOff val="50000"/>
                  </a:schemeClr>
                </a:solidFill>
              </a:defRPr>
            </a:lvl2pPr>
            <a:lvl3pPr>
              <a:defRPr sz="2400">
                <a:solidFill>
                  <a:schemeClr val="tx1">
                    <a:lumMod val="50000"/>
                    <a:lumOff val="50000"/>
                  </a:schemeClr>
                </a:solidFill>
              </a:defRPr>
            </a:lvl3pPr>
            <a:lvl4pPr>
              <a:defRPr sz="2133">
                <a:solidFill>
                  <a:schemeClr val="tx1">
                    <a:lumMod val="50000"/>
                    <a:lumOff val="50000"/>
                  </a:schemeClr>
                </a:solidFill>
              </a:defRPr>
            </a:lvl4pPr>
            <a:lvl5pPr>
              <a:defRPr sz="2133">
                <a:solidFill>
                  <a:schemeClr val="tx1">
                    <a:lumMod val="50000"/>
                    <a:lumOff val="50000"/>
                  </a:schemeClr>
                </a:solidFill>
              </a:defRPr>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p:cNvSpPr>
            <a:spLocks noGrp="1"/>
          </p:cNvSpPr>
          <p:nvPr>
            <p:ph type="ftr" sz="quarter" idx="11"/>
          </p:nvPr>
        </p:nvSpPr>
        <p:spPr/>
        <p:txBody>
          <a:bodyPr/>
          <a:lstStyle/>
          <a:p>
            <a:pPr algn="l"/>
            <a:r>
              <a:rPr lang="en-US"/>
              <a:t>This is your footer</a:t>
            </a:r>
          </a:p>
        </p:txBody>
      </p:sp>
      <p:pic>
        <p:nvPicPr>
          <p:cNvPr id="11" name="Picture 10" descr="Prosper Portland logo">
            <a:extLst>
              <a:ext uri="{FF2B5EF4-FFF2-40B4-BE49-F238E27FC236}">
                <a16:creationId xmlns:a16="http://schemas.microsoft.com/office/drawing/2014/main" id="{96DAAC59-EEB1-4172-9DAF-C883B7100C19}"/>
              </a:ext>
            </a:extLst>
          </p:cNvPr>
          <p:cNvPicPr>
            <a:picLocks noChangeAspect="1"/>
          </p:cNvPicPr>
          <p:nvPr userDrawn="1"/>
        </p:nvPicPr>
        <p:blipFill>
          <a:blip r:embed="rId2"/>
          <a:stretch>
            <a:fillRect/>
          </a:stretch>
        </p:blipFill>
        <p:spPr>
          <a:xfrm>
            <a:off x="10542051" y="6230069"/>
            <a:ext cx="1410645" cy="458460"/>
          </a:xfrm>
          <a:prstGeom prst="rect">
            <a:avLst/>
          </a:prstGeom>
        </p:spPr>
      </p:pic>
    </p:spTree>
    <p:extLst>
      <p:ext uri="{BB962C8B-B14F-4D97-AF65-F5344CB8AC3E}">
        <p14:creationId xmlns:p14="http://schemas.microsoft.com/office/powerpoint/2010/main" val="427761391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Orange Blan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EAAA00"/>
                </a:solidFill>
              </a:defRPr>
            </a:lvl1pPr>
          </a:lstStyle>
          <a:p>
            <a:r>
              <a:rPr lang="en-US"/>
              <a:t>Click to edit Master title style</a:t>
            </a:r>
          </a:p>
        </p:txBody>
      </p:sp>
      <p:sp>
        <p:nvSpPr>
          <p:cNvPr id="4" name="Footer Placeholder 3"/>
          <p:cNvSpPr>
            <a:spLocks noGrp="1"/>
          </p:cNvSpPr>
          <p:nvPr>
            <p:ph type="ftr" sz="quarter" idx="11"/>
          </p:nvPr>
        </p:nvSpPr>
        <p:spPr/>
        <p:txBody>
          <a:bodyPr/>
          <a:lstStyle/>
          <a:p>
            <a:pPr algn="l"/>
            <a:r>
              <a:rPr lang="en-US"/>
              <a:t>This is your footer</a:t>
            </a:r>
          </a:p>
        </p:txBody>
      </p:sp>
      <p:pic>
        <p:nvPicPr>
          <p:cNvPr id="7" name="Picture 6" descr="Prosper Portland logo">
            <a:extLst>
              <a:ext uri="{FF2B5EF4-FFF2-40B4-BE49-F238E27FC236}">
                <a16:creationId xmlns:a16="http://schemas.microsoft.com/office/drawing/2014/main" id="{8167D1B8-CE9F-4403-8E61-09B93B8B79AE}"/>
              </a:ext>
            </a:extLst>
          </p:cNvPr>
          <p:cNvPicPr>
            <a:picLocks noChangeAspect="1"/>
          </p:cNvPicPr>
          <p:nvPr userDrawn="1"/>
        </p:nvPicPr>
        <p:blipFill>
          <a:blip r:embed="rId2"/>
          <a:stretch>
            <a:fillRect/>
          </a:stretch>
        </p:blipFill>
        <p:spPr>
          <a:xfrm>
            <a:off x="10542051" y="6230069"/>
            <a:ext cx="1410645" cy="458460"/>
          </a:xfrm>
          <a:prstGeom prst="rect">
            <a:avLst/>
          </a:prstGeom>
        </p:spPr>
      </p:pic>
    </p:spTree>
    <p:extLst>
      <p:ext uri="{BB962C8B-B14F-4D97-AF65-F5344CB8AC3E}">
        <p14:creationId xmlns:p14="http://schemas.microsoft.com/office/powerpoint/2010/main" val="2364943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Green Standar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6CC24A"/>
                </a:solidFill>
              </a:defRPr>
            </a:lvl1pPr>
          </a:lstStyle>
          <a:p>
            <a:r>
              <a:rPr lang="en-US"/>
              <a:t>Click to edit Master title style</a:t>
            </a:r>
          </a:p>
        </p:txBody>
      </p:sp>
      <p:sp>
        <p:nvSpPr>
          <p:cNvPr id="5" name="Footer Placeholder 4"/>
          <p:cNvSpPr>
            <a:spLocks noGrp="1"/>
          </p:cNvSpPr>
          <p:nvPr>
            <p:ph type="ftr" sz="quarter" idx="11"/>
          </p:nvPr>
        </p:nvSpPr>
        <p:spPr/>
        <p:txBody>
          <a:bodyPr/>
          <a:lstStyle/>
          <a:p>
            <a:pPr algn="l"/>
            <a:r>
              <a:rPr lang="en-US"/>
              <a:t>This is your footer</a:t>
            </a:r>
          </a:p>
        </p:txBody>
      </p:sp>
      <p:sp>
        <p:nvSpPr>
          <p:cNvPr id="8" name="Content Placeholder 2">
            <a:extLst>
              <a:ext uri="{FF2B5EF4-FFF2-40B4-BE49-F238E27FC236}">
                <a16:creationId xmlns:a16="http://schemas.microsoft.com/office/drawing/2014/main" id="{950EC900-FBE2-5C4C-8FE0-3A7BFDE42000}"/>
              </a:ext>
            </a:extLst>
          </p:cNvPr>
          <p:cNvSpPr>
            <a:spLocks noGrp="1"/>
          </p:cNvSpPr>
          <p:nvPr>
            <p:ph idx="1"/>
          </p:nvPr>
        </p:nvSpPr>
        <p:spPr>
          <a:xfrm>
            <a:off x="239303" y="1358490"/>
            <a:ext cx="11731023" cy="4525963"/>
          </a:xfrm>
        </p:spPr>
        <p:txBody>
          <a:bodyPr/>
          <a:lstStyle>
            <a:lvl1pPr marL="0" indent="0">
              <a:buNone/>
              <a:defRPr>
                <a:solidFill>
                  <a:schemeClr val="tx1">
                    <a:lumMod val="50000"/>
                    <a:lumOff val="50000"/>
                  </a:schemeClr>
                </a:solidFill>
              </a:defRPr>
            </a:lvl1pPr>
            <a:lvl2pPr marL="990575" indent="-380990">
              <a:buFont typeface="Arial" panose="020B0604020202020204" pitchFamily="34" charset="0"/>
              <a:buChar char="•"/>
              <a:defRPr>
                <a:solidFill>
                  <a:schemeClr val="tx1">
                    <a:lumMod val="50000"/>
                    <a:lumOff val="50000"/>
                  </a:schemeClr>
                </a:solidFill>
              </a:defRPr>
            </a:lvl2pPr>
            <a:lvl3pPr marL="1523962" indent="-304792">
              <a:buFont typeface="Wingdings" pitchFamily="2" charset="2"/>
              <a:buChar cha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descr="Prosper Portland logo">
            <a:extLst>
              <a:ext uri="{FF2B5EF4-FFF2-40B4-BE49-F238E27FC236}">
                <a16:creationId xmlns:a16="http://schemas.microsoft.com/office/drawing/2014/main" id="{9394C827-419D-488C-8435-A72EC8EEBF01}"/>
              </a:ext>
            </a:extLst>
          </p:cNvPr>
          <p:cNvPicPr>
            <a:picLocks noChangeAspect="1"/>
          </p:cNvPicPr>
          <p:nvPr userDrawn="1"/>
        </p:nvPicPr>
        <p:blipFill>
          <a:blip r:embed="rId2"/>
          <a:stretch>
            <a:fillRect/>
          </a:stretch>
        </p:blipFill>
        <p:spPr>
          <a:xfrm>
            <a:off x="10542051" y="6230069"/>
            <a:ext cx="1410645" cy="458460"/>
          </a:xfrm>
          <a:prstGeom prst="rect">
            <a:avLst/>
          </a:prstGeom>
        </p:spPr>
      </p:pic>
    </p:spTree>
    <p:extLst>
      <p:ext uri="{BB962C8B-B14F-4D97-AF65-F5344CB8AC3E}">
        <p14:creationId xmlns:p14="http://schemas.microsoft.com/office/powerpoint/2010/main" val="350304534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Green 2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6CC24A"/>
                </a:solidFill>
              </a:defRPr>
            </a:lvl1pPr>
          </a:lstStyle>
          <a:p>
            <a:r>
              <a:rPr lang="en-US"/>
              <a:t>Click to edit Master title style</a:t>
            </a:r>
          </a:p>
        </p:txBody>
      </p:sp>
      <p:sp>
        <p:nvSpPr>
          <p:cNvPr id="3" name="Content Placeholder 2"/>
          <p:cNvSpPr>
            <a:spLocks noGrp="1"/>
          </p:cNvSpPr>
          <p:nvPr>
            <p:ph idx="1"/>
          </p:nvPr>
        </p:nvSpPr>
        <p:spPr>
          <a:xfrm>
            <a:off x="239305" y="1600201"/>
            <a:ext cx="5186638" cy="4525963"/>
          </a:xfrm>
        </p:spPr>
        <p:txBody>
          <a:bodyPr/>
          <a:lstStyle>
            <a:lvl1pPr marL="0" indent="0">
              <a:buNone/>
              <a:defRPr>
                <a:solidFill>
                  <a:schemeClr val="tx1">
                    <a:lumMod val="50000"/>
                    <a:lumOff val="50000"/>
                  </a:schemeClr>
                </a:solidFill>
              </a:defRPr>
            </a:lvl1pPr>
            <a:lvl2pPr marL="990575" indent="-380990">
              <a:buFont typeface="Arial" panose="020B0604020202020204" pitchFamily="34" charset="0"/>
              <a:buChar char="•"/>
              <a:defRPr>
                <a:solidFill>
                  <a:schemeClr val="tx1">
                    <a:lumMod val="50000"/>
                    <a:lumOff val="50000"/>
                  </a:schemeClr>
                </a:solidFill>
              </a:defRPr>
            </a:lvl2pPr>
            <a:lvl3pPr marL="1523962" indent="-304792">
              <a:buFont typeface="Courier New" panose="02070309020205020404" pitchFamily="49" charset="0"/>
              <a:buChar char="o"/>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pPr algn="l"/>
            <a:r>
              <a:rPr lang="en-US"/>
              <a:t>This is your footer</a:t>
            </a:r>
          </a:p>
        </p:txBody>
      </p:sp>
      <p:sp>
        <p:nvSpPr>
          <p:cNvPr id="7" name="Content Placeholder 2">
            <a:extLst>
              <a:ext uri="{FF2B5EF4-FFF2-40B4-BE49-F238E27FC236}">
                <a16:creationId xmlns:a16="http://schemas.microsoft.com/office/drawing/2014/main" id="{14D9FB89-50EE-465B-89C3-229BDE5D7EEF}"/>
              </a:ext>
            </a:extLst>
          </p:cNvPr>
          <p:cNvSpPr>
            <a:spLocks noGrp="1"/>
          </p:cNvSpPr>
          <p:nvPr>
            <p:ph idx="12"/>
          </p:nvPr>
        </p:nvSpPr>
        <p:spPr>
          <a:xfrm>
            <a:off x="6395762" y="1592015"/>
            <a:ext cx="5186638" cy="4525963"/>
          </a:xfrm>
        </p:spPr>
        <p:txBody>
          <a:bodyPr/>
          <a:lstStyle>
            <a:lvl1pPr marL="0" indent="0">
              <a:buNone/>
              <a:defRPr>
                <a:solidFill>
                  <a:schemeClr val="tx1">
                    <a:lumMod val="50000"/>
                    <a:lumOff val="50000"/>
                  </a:schemeClr>
                </a:solidFill>
              </a:defRPr>
            </a:lvl1pPr>
            <a:lvl2pPr marL="990575" indent="-380990">
              <a:buFont typeface="Arial" panose="020B0604020202020204" pitchFamily="34" charset="0"/>
              <a:buChar char="•"/>
              <a:defRPr>
                <a:solidFill>
                  <a:schemeClr val="tx1">
                    <a:lumMod val="50000"/>
                    <a:lumOff val="50000"/>
                  </a:schemeClr>
                </a:solidFill>
              </a:defRPr>
            </a:lvl2pPr>
            <a:lvl3pPr marL="1523962" indent="-304792">
              <a:buFont typeface="Courier New" panose="02070309020205020404" pitchFamily="49" charset="0"/>
              <a:buChar char="o"/>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a:extLst>
              <a:ext uri="{FF2B5EF4-FFF2-40B4-BE49-F238E27FC236}">
                <a16:creationId xmlns:a16="http://schemas.microsoft.com/office/drawing/2014/main" id="{7FE1831F-2E85-4384-8C2C-1E8854794091}"/>
              </a:ext>
            </a:extLst>
          </p:cNvPr>
          <p:cNvCxnSpPr/>
          <p:nvPr userDrawn="1"/>
        </p:nvCxnSpPr>
        <p:spPr>
          <a:xfrm>
            <a:off x="5891814" y="1600201"/>
            <a:ext cx="0" cy="4517777"/>
          </a:xfrm>
          <a:prstGeom prst="line">
            <a:avLst/>
          </a:prstGeom>
          <a:ln>
            <a:solidFill>
              <a:srgbClr val="6CC24A"/>
            </a:solidFill>
          </a:ln>
        </p:spPr>
        <p:style>
          <a:lnRef idx="1">
            <a:schemeClr val="accent1"/>
          </a:lnRef>
          <a:fillRef idx="0">
            <a:schemeClr val="accent1"/>
          </a:fillRef>
          <a:effectRef idx="0">
            <a:schemeClr val="accent1"/>
          </a:effectRef>
          <a:fontRef idx="minor">
            <a:schemeClr val="tx1"/>
          </a:fontRef>
        </p:style>
      </p:cxnSp>
      <p:pic>
        <p:nvPicPr>
          <p:cNvPr id="9" name="Picture 8" descr="Prosper Portland logo">
            <a:extLst>
              <a:ext uri="{FF2B5EF4-FFF2-40B4-BE49-F238E27FC236}">
                <a16:creationId xmlns:a16="http://schemas.microsoft.com/office/drawing/2014/main" id="{55B79382-7268-4CD2-8C87-7851C4B44B7E}"/>
              </a:ext>
            </a:extLst>
          </p:cNvPr>
          <p:cNvPicPr>
            <a:picLocks noChangeAspect="1"/>
          </p:cNvPicPr>
          <p:nvPr userDrawn="1"/>
        </p:nvPicPr>
        <p:blipFill>
          <a:blip r:embed="rId2"/>
          <a:stretch>
            <a:fillRect/>
          </a:stretch>
        </p:blipFill>
        <p:spPr>
          <a:xfrm>
            <a:off x="10542051" y="6230069"/>
            <a:ext cx="1410645" cy="458460"/>
          </a:xfrm>
          <a:prstGeom prst="rect">
            <a:avLst/>
          </a:prstGeom>
        </p:spPr>
      </p:pic>
    </p:spTree>
    <p:extLst>
      <p:ext uri="{BB962C8B-B14F-4D97-AF65-F5344CB8AC3E}">
        <p14:creationId xmlns:p14="http://schemas.microsoft.com/office/powerpoint/2010/main" val="730327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C3BB0D2-50F1-459B-937B-8EEC01BE699A}" type="datetimeFigureOut">
              <a:rPr lang="en-US" smtClean="0"/>
              <a:t>11/7/2022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83FD424-E182-47D8-9A52-5D0E0C18A984}" type="slidenum">
              <a:rPr lang="en-US" smtClean="0"/>
              <a:t>‹#›</a:t>
            </a:fld>
            <a:endParaRPr lang="en-US" dirty="0"/>
          </a:p>
        </p:txBody>
      </p:sp>
    </p:spTree>
    <p:extLst>
      <p:ext uri="{BB962C8B-B14F-4D97-AF65-F5344CB8AC3E}">
        <p14:creationId xmlns:p14="http://schemas.microsoft.com/office/powerpoint/2010/main" val="244440590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Green 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6CC24A"/>
                </a:solidFill>
              </a:defRPr>
            </a:lvl1pPr>
          </a:lstStyle>
          <a:p>
            <a:r>
              <a:rPr lang="en-US"/>
              <a:t>Click to edit Master title style</a:t>
            </a:r>
          </a:p>
        </p:txBody>
      </p:sp>
      <p:sp>
        <p:nvSpPr>
          <p:cNvPr id="3" name="Text Placeholder 2"/>
          <p:cNvSpPr>
            <a:spLocks noGrp="1"/>
          </p:cNvSpPr>
          <p:nvPr>
            <p:ph type="body" idx="1"/>
          </p:nvPr>
        </p:nvSpPr>
        <p:spPr>
          <a:xfrm>
            <a:off x="281127" y="1535113"/>
            <a:ext cx="5386917" cy="639763"/>
          </a:xfrm>
        </p:spPr>
        <p:txBody>
          <a:bodyPr anchor="b"/>
          <a:lstStyle>
            <a:lvl1pPr marL="0" indent="0">
              <a:buNone/>
              <a:defRPr sz="3200" b="0">
                <a:solidFill>
                  <a:schemeClr val="tx1">
                    <a:lumMod val="50000"/>
                    <a:lumOff val="50000"/>
                  </a:schemeClr>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4" name="Content Placeholder 3"/>
          <p:cNvSpPr>
            <a:spLocks noGrp="1"/>
          </p:cNvSpPr>
          <p:nvPr>
            <p:ph sz="half" idx="2"/>
          </p:nvPr>
        </p:nvSpPr>
        <p:spPr>
          <a:xfrm>
            <a:off x="281127" y="2174875"/>
            <a:ext cx="5386917" cy="3951288"/>
          </a:xfrm>
        </p:spPr>
        <p:txBody>
          <a:bodyPr/>
          <a:lstStyle>
            <a:lvl1pPr>
              <a:defRPr sz="2800">
                <a:solidFill>
                  <a:schemeClr val="tx1">
                    <a:lumMod val="50000"/>
                    <a:lumOff val="50000"/>
                  </a:schemeClr>
                </a:solidFill>
                <a:latin typeface="Franklin Gothic Book" panose="020B0503020102020204" pitchFamily="34" charset="0"/>
              </a:defRPr>
            </a:lvl1pPr>
            <a:lvl2pPr>
              <a:defRPr sz="2667">
                <a:solidFill>
                  <a:schemeClr val="tx1">
                    <a:lumMod val="50000"/>
                    <a:lumOff val="50000"/>
                  </a:schemeClr>
                </a:solidFill>
              </a:defRPr>
            </a:lvl2pPr>
            <a:lvl3pPr>
              <a:defRPr sz="2400">
                <a:solidFill>
                  <a:schemeClr val="tx1">
                    <a:lumMod val="50000"/>
                    <a:lumOff val="50000"/>
                  </a:schemeClr>
                </a:solidFill>
              </a:defRPr>
            </a:lvl3pPr>
            <a:lvl4pPr>
              <a:defRPr sz="2133">
                <a:solidFill>
                  <a:schemeClr val="tx1">
                    <a:lumMod val="50000"/>
                    <a:lumOff val="50000"/>
                  </a:schemeClr>
                </a:solidFill>
              </a:defRPr>
            </a:lvl4pPr>
            <a:lvl5pPr>
              <a:defRPr sz="2133">
                <a:solidFill>
                  <a:schemeClr val="tx1">
                    <a:lumMod val="50000"/>
                    <a:lumOff val="50000"/>
                  </a:schemeClr>
                </a:solidFill>
              </a:defRPr>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3200" b="0">
                <a:solidFill>
                  <a:schemeClr val="tx1">
                    <a:lumMod val="50000"/>
                    <a:lumOff val="50000"/>
                  </a:schemeClr>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800">
                <a:solidFill>
                  <a:schemeClr val="tx1">
                    <a:lumMod val="50000"/>
                    <a:lumOff val="50000"/>
                  </a:schemeClr>
                </a:solidFill>
                <a:latin typeface="Franklin Gothic Book" panose="020B0503020102020204" pitchFamily="34" charset="0"/>
              </a:defRPr>
            </a:lvl1pPr>
            <a:lvl2pPr>
              <a:defRPr sz="2667">
                <a:solidFill>
                  <a:schemeClr val="tx1">
                    <a:lumMod val="50000"/>
                    <a:lumOff val="50000"/>
                  </a:schemeClr>
                </a:solidFill>
              </a:defRPr>
            </a:lvl2pPr>
            <a:lvl3pPr>
              <a:defRPr sz="2400">
                <a:solidFill>
                  <a:schemeClr val="tx1">
                    <a:lumMod val="50000"/>
                    <a:lumOff val="50000"/>
                  </a:schemeClr>
                </a:solidFill>
              </a:defRPr>
            </a:lvl3pPr>
            <a:lvl4pPr>
              <a:defRPr sz="2133">
                <a:solidFill>
                  <a:schemeClr val="tx1">
                    <a:lumMod val="50000"/>
                    <a:lumOff val="50000"/>
                  </a:schemeClr>
                </a:solidFill>
              </a:defRPr>
            </a:lvl4pPr>
            <a:lvl5pPr>
              <a:defRPr sz="2133">
                <a:solidFill>
                  <a:schemeClr val="tx1">
                    <a:lumMod val="50000"/>
                    <a:lumOff val="50000"/>
                  </a:schemeClr>
                </a:solidFill>
              </a:defRPr>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p:cNvSpPr>
            <a:spLocks noGrp="1"/>
          </p:cNvSpPr>
          <p:nvPr>
            <p:ph type="ftr" sz="quarter" idx="11"/>
          </p:nvPr>
        </p:nvSpPr>
        <p:spPr/>
        <p:txBody>
          <a:bodyPr/>
          <a:lstStyle/>
          <a:p>
            <a:pPr algn="l"/>
            <a:r>
              <a:rPr lang="en-US"/>
              <a:t>This is your footer</a:t>
            </a:r>
          </a:p>
        </p:txBody>
      </p:sp>
      <p:pic>
        <p:nvPicPr>
          <p:cNvPr id="11" name="Picture 10" descr="Prosper Portland logo">
            <a:extLst>
              <a:ext uri="{FF2B5EF4-FFF2-40B4-BE49-F238E27FC236}">
                <a16:creationId xmlns:a16="http://schemas.microsoft.com/office/drawing/2014/main" id="{859DC703-FEAD-4A0C-B716-3E602E618DE1}"/>
              </a:ext>
            </a:extLst>
          </p:cNvPr>
          <p:cNvPicPr>
            <a:picLocks noChangeAspect="1"/>
          </p:cNvPicPr>
          <p:nvPr userDrawn="1"/>
        </p:nvPicPr>
        <p:blipFill>
          <a:blip r:embed="rId2"/>
          <a:stretch>
            <a:fillRect/>
          </a:stretch>
        </p:blipFill>
        <p:spPr>
          <a:xfrm>
            <a:off x="10542051" y="6230069"/>
            <a:ext cx="1410645" cy="458460"/>
          </a:xfrm>
          <a:prstGeom prst="rect">
            <a:avLst/>
          </a:prstGeom>
        </p:spPr>
      </p:pic>
    </p:spTree>
    <p:extLst>
      <p:ext uri="{BB962C8B-B14F-4D97-AF65-F5344CB8AC3E}">
        <p14:creationId xmlns:p14="http://schemas.microsoft.com/office/powerpoint/2010/main" val="57636457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373119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Green Blan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6CC24A"/>
                </a:solidFill>
              </a:defRPr>
            </a:lvl1pPr>
          </a:lstStyle>
          <a:p>
            <a:r>
              <a:rPr lang="en-US"/>
              <a:t>Click to edit Master title style</a:t>
            </a:r>
          </a:p>
        </p:txBody>
      </p:sp>
      <p:sp>
        <p:nvSpPr>
          <p:cNvPr id="4" name="Footer Placeholder 3"/>
          <p:cNvSpPr>
            <a:spLocks noGrp="1"/>
          </p:cNvSpPr>
          <p:nvPr>
            <p:ph type="ftr" sz="quarter" idx="11"/>
          </p:nvPr>
        </p:nvSpPr>
        <p:spPr/>
        <p:txBody>
          <a:bodyPr/>
          <a:lstStyle/>
          <a:p>
            <a:pPr algn="l"/>
            <a:r>
              <a:rPr lang="en-US"/>
              <a:t>This is your footer</a:t>
            </a:r>
          </a:p>
        </p:txBody>
      </p:sp>
      <p:pic>
        <p:nvPicPr>
          <p:cNvPr id="7" name="Picture 6" descr="Prosper Portland logo">
            <a:extLst>
              <a:ext uri="{FF2B5EF4-FFF2-40B4-BE49-F238E27FC236}">
                <a16:creationId xmlns:a16="http://schemas.microsoft.com/office/drawing/2014/main" id="{7AC7173A-2B41-4AE1-9AA9-29047EB59611}"/>
              </a:ext>
            </a:extLst>
          </p:cNvPr>
          <p:cNvPicPr>
            <a:picLocks noChangeAspect="1"/>
          </p:cNvPicPr>
          <p:nvPr userDrawn="1"/>
        </p:nvPicPr>
        <p:blipFill>
          <a:blip r:embed="rId2"/>
          <a:stretch>
            <a:fillRect/>
          </a:stretch>
        </p:blipFill>
        <p:spPr>
          <a:xfrm>
            <a:off x="10542051" y="6230069"/>
            <a:ext cx="1410645" cy="458460"/>
          </a:xfrm>
          <a:prstGeom prst="rect">
            <a:avLst/>
          </a:prstGeom>
        </p:spPr>
      </p:pic>
    </p:spTree>
    <p:extLst>
      <p:ext uri="{BB962C8B-B14F-4D97-AF65-F5344CB8AC3E}">
        <p14:creationId xmlns:p14="http://schemas.microsoft.com/office/powerpoint/2010/main" val="6052269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C3BB0D2-50F1-459B-937B-8EEC01BE699A}" type="datetimeFigureOut">
              <a:rPr lang="en-US" smtClean="0"/>
              <a:t>11/7/2022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83FD424-E182-47D8-9A52-5D0E0C18A984}" type="slidenum">
              <a:rPr lang="en-US" smtClean="0"/>
              <a:t>‹#›</a:t>
            </a:fld>
            <a:endParaRPr lang="en-US" dirty="0"/>
          </a:p>
        </p:txBody>
      </p:sp>
    </p:spTree>
    <p:extLst>
      <p:ext uri="{BB962C8B-B14F-4D97-AF65-F5344CB8AC3E}">
        <p14:creationId xmlns:p14="http://schemas.microsoft.com/office/powerpoint/2010/main" val="22849820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3BB0D2-50F1-459B-937B-8EEC01BE699A}" type="datetimeFigureOut">
              <a:rPr lang="en-US" smtClean="0"/>
              <a:t>11/7/2022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83FD424-E182-47D8-9A52-5D0E0C18A984}" type="slidenum">
              <a:rPr lang="en-US" smtClean="0"/>
              <a:t>‹#›</a:t>
            </a:fld>
            <a:endParaRPr lang="en-US" dirty="0"/>
          </a:p>
        </p:txBody>
      </p:sp>
    </p:spTree>
    <p:extLst>
      <p:ext uri="{BB962C8B-B14F-4D97-AF65-F5344CB8AC3E}">
        <p14:creationId xmlns:p14="http://schemas.microsoft.com/office/powerpoint/2010/main" val="31352913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C3BB0D2-50F1-459B-937B-8EEC01BE699A}" type="datetimeFigureOut">
              <a:rPr lang="en-US" smtClean="0"/>
              <a:t>11/7/2022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83FD424-E182-47D8-9A52-5D0E0C18A984}" type="slidenum">
              <a:rPr lang="en-US" smtClean="0"/>
              <a:t>‹#›</a:t>
            </a:fld>
            <a:endParaRPr lang="en-US" dirty="0"/>
          </a:p>
        </p:txBody>
      </p:sp>
    </p:spTree>
    <p:extLst>
      <p:ext uri="{BB962C8B-B14F-4D97-AF65-F5344CB8AC3E}">
        <p14:creationId xmlns:p14="http://schemas.microsoft.com/office/powerpoint/2010/main" val="30334246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C3BB0D2-50F1-459B-937B-8EEC01BE699A}" type="datetimeFigureOut">
              <a:rPr lang="en-US" smtClean="0"/>
              <a:t>11/7/2022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83FD424-E182-47D8-9A52-5D0E0C18A984}" type="slidenum">
              <a:rPr lang="en-US" smtClean="0"/>
              <a:t>‹#›</a:t>
            </a:fld>
            <a:endParaRPr lang="en-US" dirty="0"/>
          </a:p>
        </p:txBody>
      </p:sp>
    </p:spTree>
    <p:extLst>
      <p:ext uri="{BB962C8B-B14F-4D97-AF65-F5344CB8AC3E}">
        <p14:creationId xmlns:p14="http://schemas.microsoft.com/office/powerpoint/2010/main" val="32554124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slideLayout" Target="../slideLayouts/slideLayout33.xml"/><Relationship Id="rId3" Type="http://schemas.openxmlformats.org/officeDocument/2006/relationships/slideLayout" Target="../slideLayouts/slideLayout18.xml"/><Relationship Id="rId21" Type="http://schemas.openxmlformats.org/officeDocument/2006/relationships/image" Target="../media/image6.svg"/><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slideLayout" Target="../slideLayouts/slideLayout3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20" Type="http://schemas.openxmlformats.org/officeDocument/2006/relationships/image" Target="../media/image5.pn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19" Type="http://schemas.openxmlformats.org/officeDocument/2006/relationships/theme" Target="../theme/theme2.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theme" Target="../theme/theme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C3BB0D2-50F1-459B-937B-8EEC01BE699A}" type="datetimeFigureOut">
              <a:rPr lang="en-US" smtClean="0"/>
              <a:t>11/7/2022</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3FD424-E182-47D8-9A52-5D0E0C18A984}" type="slidenum">
              <a:rPr lang="en-US" smtClean="0"/>
              <a:t>‹#›</a:t>
            </a:fld>
            <a:endParaRPr lang="en-US" dirty="0"/>
          </a:p>
        </p:txBody>
      </p:sp>
    </p:spTree>
    <p:extLst>
      <p:ext uri="{BB962C8B-B14F-4D97-AF65-F5344CB8AC3E}">
        <p14:creationId xmlns:p14="http://schemas.microsoft.com/office/powerpoint/2010/main" val="9107301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81" r:id="rId14"/>
    <p:sldLayoutId id="2147483682"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F86E660-328A-9C4B-9472-7BE07426DF0B}"/>
              </a:ext>
            </a:extLst>
          </p:cNvPr>
          <p:cNvSpPr>
            <a:spLocks noGrp="1"/>
          </p:cNvSpPr>
          <p:nvPr>
            <p:ph type="title"/>
          </p:nvPr>
        </p:nvSpPr>
        <p:spPr>
          <a:xfrm>
            <a:off x="381001" y="342900"/>
            <a:ext cx="11435918" cy="1111010"/>
          </a:xfrm>
          <a:prstGeom prst="rect">
            <a:avLst/>
          </a:prstGeom>
        </p:spPr>
        <p:txBody>
          <a:bodyPr vert="horz" wrap="square" lIns="0" tIns="0" rIns="0" bIns="0" rtlCol="0" anchor="t" anchorCtr="0">
            <a:spAutoFit/>
          </a:bodyPr>
          <a:lstStyle/>
          <a:p>
            <a:r>
              <a:rPr lang="en-US"/>
              <a:t>Click to edit Master title style</a:t>
            </a:r>
          </a:p>
        </p:txBody>
      </p:sp>
      <p:sp>
        <p:nvSpPr>
          <p:cNvPr id="3" name="Text Placeholder 2">
            <a:extLst>
              <a:ext uri="{FF2B5EF4-FFF2-40B4-BE49-F238E27FC236}">
                <a16:creationId xmlns:a16="http://schemas.microsoft.com/office/drawing/2014/main" id="{3EC5D991-00A9-0746-98BD-8B5F9C8098E6}"/>
              </a:ext>
            </a:extLst>
          </p:cNvPr>
          <p:cNvSpPr>
            <a:spLocks noGrp="1"/>
          </p:cNvSpPr>
          <p:nvPr>
            <p:ph type="body" idx="1"/>
          </p:nvPr>
        </p:nvSpPr>
        <p:spPr>
          <a:xfrm>
            <a:off x="381000" y="1562099"/>
            <a:ext cx="10515600" cy="4152055"/>
          </a:xfrm>
          <a:prstGeom prst="rect">
            <a:avLst/>
          </a:prstGeom>
          <a:noFill/>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5">
            <a:extLst>
              <a:ext uri="{FF2B5EF4-FFF2-40B4-BE49-F238E27FC236}">
                <a16:creationId xmlns:a16="http://schemas.microsoft.com/office/drawing/2014/main" id="{2D7A1E29-0F57-F84E-A18C-4D717AE6E61C}"/>
              </a:ext>
            </a:extLst>
          </p:cNvPr>
          <p:cNvSpPr txBox="1">
            <a:spLocks/>
          </p:cNvSpPr>
          <p:nvPr userDrawn="1"/>
        </p:nvSpPr>
        <p:spPr>
          <a:xfrm>
            <a:off x="3203383" y="6440489"/>
            <a:ext cx="635000" cy="302958"/>
          </a:xfrm>
          <a:prstGeom prst="rect">
            <a:avLst/>
          </a:prstGeom>
        </p:spPr>
        <p:txBody>
          <a:bodyPr vert="horz" lIns="91440" tIns="45720" rIns="91440" bIns="45720" rtlCol="0" anchor="ctr"/>
          <a:lstStyle>
            <a:defPPr>
              <a:defRPr lang="en-US"/>
            </a:defPPr>
            <a:lvl1pPr marL="0" algn="ctr" defTabSz="914400" rtl="0" eaLnBrk="1" latinLnBrk="0" hangingPunct="1">
              <a:defRPr sz="800" b="0" i="0" kern="1200" baseline="0">
                <a:solidFill>
                  <a:schemeClr val="bg2"/>
                </a:solidFill>
                <a:latin typeface="Helvetica" pitchFamily="2" charset="0"/>
                <a:ea typeface="Helvetica Neue" charset="0"/>
                <a:cs typeface="Helvetica Neue"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rgbClr val="AAAAAA"/>
                </a:solidFill>
              </a:rPr>
              <a:t>[</a:t>
            </a:r>
            <a:fld id="{B6B458F9-9C5A-D94F-A853-7378C04DD7CC}" type="slidenum">
              <a:rPr lang="en-US" smtClean="0">
                <a:solidFill>
                  <a:srgbClr val="AAAAAA"/>
                </a:solidFill>
              </a:rPr>
              <a:pPr/>
              <a:t>‹#›</a:t>
            </a:fld>
            <a:r>
              <a:rPr lang="en-US">
                <a:solidFill>
                  <a:srgbClr val="AAAAAA"/>
                </a:solidFill>
              </a:rPr>
              <a:t>]</a:t>
            </a:r>
          </a:p>
        </p:txBody>
      </p:sp>
      <p:sp>
        <p:nvSpPr>
          <p:cNvPr id="9" name="Rectangle 8">
            <a:extLst>
              <a:ext uri="{FF2B5EF4-FFF2-40B4-BE49-F238E27FC236}">
                <a16:creationId xmlns:a16="http://schemas.microsoft.com/office/drawing/2014/main" id="{0F8AF07E-01E3-154E-A286-20E11DD5F405}"/>
              </a:ext>
            </a:extLst>
          </p:cNvPr>
          <p:cNvSpPr/>
          <p:nvPr userDrawn="1"/>
        </p:nvSpPr>
        <p:spPr>
          <a:xfrm>
            <a:off x="280779" y="6484246"/>
            <a:ext cx="2927404" cy="215444"/>
          </a:xfrm>
          <a:prstGeom prst="rect">
            <a:avLst/>
          </a:prstGeom>
        </p:spPr>
        <p:txBody>
          <a:bodyPr wrap="none">
            <a:spAutoFit/>
          </a:bodyPr>
          <a:lstStyle/>
          <a:p>
            <a:r>
              <a:rPr lang="en-US" sz="800" b="0" i="0" baseline="0">
                <a:solidFill>
                  <a:srgbClr val="AAAAAA"/>
                </a:solidFill>
                <a:latin typeface="Helvetica" pitchFamily="2" charset="0"/>
                <a:ea typeface="Helvetica Neue" charset="0"/>
                <a:cs typeface="Helvetica Neue" charset="0"/>
              </a:rPr>
              <a:t>©</a:t>
            </a:r>
            <a:r>
              <a:rPr lang="en-US" sz="800" b="0" i="0">
                <a:solidFill>
                  <a:srgbClr val="AAAAAA"/>
                </a:solidFill>
                <a:latin typeface="Helvetica" pitchFamily="2" charset="0"/>
                <a:ea typeface="Helvetica Neue" charset="0"/>
                <a:cs typeface="Helvetica Neue" charset="0"/>
              </a:rPr>
              <a:t> 2022 SRI International. All Rights Reserved. Proprietary</a:t>
            </a:r>
          </a:p>
        </p:txBody>
      </p:sp>
      <p:pic>
        <p:nvPicPr>
          <p:cNvPr id="5" name="Graphic 4">
            <a:extLst>
              <a:ext uri="{FF2B5EF4-FFF2-40B4-BE49-F238E27FC236}">
                <a16:creationId xmlns:a16="http://schemas.microsoft.com/office/drawing/2014/main" id="{FB5D4062-FF27-1349-BC66-59DDED1B4E28}"/>
              </a:ext>
            </a:extLst>
          </p:cNvPr>
          <p:cNvPicPr>
            <a:picLocks noChangeAspect="1"/>
          </p:cNvPicPr>
          <p:nvPr userDrawn="1"/>
        </p:nvPicPr>
        <p:blipFill>
          <a:blip r:embed="rId20">
            <a:extLst>
              <a:ext uri="{96DAC541-7B7A-43D3-8B79-37D633B846F1}">
                <asvg:svgBlip xmlns:asvg="http://schemas.microsoft.com/office/drawing/2016/SVG/main" r:embed="rId21"/>
              </a:ext>
            </a:extLst>
          </a:blip>
          <a:stretch>
            <a:fillRect/>
          </a:stretch>
        </p:blipFill>
        <p:spPr>
          <a:xfrm>
            <a:off x="9855064" y="6489816"/>
            <a:ext cx="2002536" cy="153451"/>
          </a:xfrm>
          <a:prstGeom prst="rect">
            <a:avLst/>
          </a:prstGeom>
        </p:spPr>
      </p:pic>
    </p:spTree>
    <p:extLst>
      <p:ext uri="{BB962C8B-B14F-4D97-AF65-F5344CB8AC3E}">
        <p14:creationId xmlns:p14="http://schemas.microsoft.com/office/powerpoint/2010/main" val="3882244095"/>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Lst>
  <p:txStyles>
    <p:titleStyle>
      <a:lvl1pPr algn="l" defTabSz="914400" rtl="0" eaLnBrk="1" latinLnBrk="0" hangingPunct="1">
        <a:lnSpc>
          <a:spcPct val="90000"/>
        </a:lnSpc>
        <a:spcBef>
          <a:spcPct val="0"/>
        </a:spcBef>
        <a:buNone/>
        <a:defRPr sz="4000" b="1" i="0" kern="1200" spc="-15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accent2"/>
        </a:buClr>
        <a:buFont typeface="System Font Regular"/>
        <a:buChar char="+"/>
        <a:defRPr sz="2800" b="0" i="0" kern="1200" spc="0" baseline="0">
          <a:solidFill>
            <a:schemeClr val="tx1"/>
          </a:solidFill>
          <a:latin typeface="+mn-lt"/>
          <a:ea typeface="+mn-ea"/>
          <a:cs typeface="Helvetica" panose="020B0604020202020204" pitchFamily="34" charset="0"/>
        </a:defRPr>
      </a:lvl1pPr>
      <a:lvl2pPr marL="685800" indent="-228600" algn="l" defTabSz="914400" rtl="0" eaLnBrk="1" latinLnBrk="0" hangingPunct="1">
        <a:lnSpc>
          <a:spcPct val="90000"/>
        </a:lnSpc>
        <a:spcBef>
          <a:spcPts val="500"/>
        </a:spcBef>
        <a:buClr>
          <a:schemeClr val="accent2"/>
        </a:buClr>
        <a:buFont typeface="Wingdings" pitchFamily="2" charset="2"/>
        <a:buChar char="§"/>
        <a:defRPr sz="2400" b="0" i="0" kern="1200" baseline="0">
          <a:solidFill>
            <a:schemeClr val="tx1"/>
          </a:solidFill>
          <a:latin typeface="+mn-lt"/>
          <a:ea typeface="+mn-ea"/>
          <a:cs typeface="Helvetica" panose="020B0604020202020204" pitchFamily="34" charset="0"/>
        </a:defRPr>
      </a:lvl2pPr>
      <a:lvl3pPr marL="1143000" indent="-228600" algn="l" defTabSz="914400" rtl="0" eaLnBrk="1" latinLnBrk="0" hangingPunct="1">
        <a:lnSpc>
          <a:spcPct val="90000"/>
        </a:lnSpc>
        <a:spcBef>
          <a:spcPts val="500"/>
        </a:spcBef>
        <a:buClr>
          <a:schemeClr val="accent2"/>
        </a:buClr>
        <a:buFont typeface="Arial" panose="020B0604020202020204" pitchFamily="34" charset="0"/>
        <a:buChar char="•"/>
        <a:defRPr sz="2000" b="0" i="0" kern="1200" baseline="0">
          <a:solidFill>
            <a:schemeClr val="tx1"/>
          </a:solidFill>
          <a:latin typeface="+mn-lt"/>
          <a:ea typeface="+mn-ea"/>
          <a:cs typeface="Helvetica" panose="020B0604020202020204" pitchFamily="34" charset="0"/>
        </a:defRPr>
      </a:lvl3pPr>
      <a:lvl4pPr marL="1600200" indent="-228600" algn="l" defTabSz="914400" rtl="0" eaLnBrk="1" latinLnBrk="0" hangingPunct="1">
        <a:lnSpc>
          <a:spcPct val="90000"/>
        </a:lnSpc>
        <a:spcBef>
          <a:spcPts val="500"/>
        </a:spcBef>
        <a:buClr>
          <a:schemeClr val="accent2"/>
        </a:buClr>
        <a:buFont typeface="Arial" panose="020B0604020202020204" pitchFamily="34" charset="0"/>
        <a:buChar char="•"/>
        <a:defRPr sz="1800" b="0" i="0" kern="1200" baseline="0">
          <a:solidFill>
            <a:schemeClr val="tx1"/>
          </a:solidFill>
          <a:latin typeface="+mn-lt"/>
          <a:ea typeface="+mn-ea"/>
          <a:cs typeface="Helvetica" panose="020B0604020202020204" pitchFamily="34" charset="0"/>
        </a:defRPr>
      </a:lvl4pPr>
      <a:lvl5pPr marL="2057400" indent="-228600" algn="l" defTabSz="914400" rtl="0" eaLnBrk="1" latinLnBrk="0" hangingPunct="1">
        <a:lnSpc>
          <a:spcPct val="90000"/>
        </a:lnSpc>
        <a:spcBef>
          <a:spcPts val="500"/>
        </a:spcBef>
        <a:buClr>
          <a:schemeClr val="accent2"/>
        </a:buClr>
        <a:buFont typeface="Arial" panose="020B0604020202020204" pitchFamily="34" charset="0"/>
        <a:buChar char="•"/>
        <a:defRPr sz="1400" b="0" i="0" kern="1200" baseline="0">
          <a:solidFill>
            <a:schemeClr val="tx1"/>
          </a:solidFill>
          <a:latin typeface="+mn-lt"/>
          <a:ea typeface="+mn-ea"/>
          <a:cs typeface="Helvetica"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
          <p15:clr>
            <a:srgbClr val="F26B43"/>
          </p15:clr>
        </p15:guide>
        <p15:guide id="2" pos="240">
          <p15:clr>
            <a:srgbClr val="F26B43"/>
          </p15:clr>
        </p15:guide>
        <p15:guide id="3" pos="7440">
          <p15:clr>
            <a:srgbClr val="F26B43"/>
          </p15:clr>
        </p15:guide>
        <p15:guide id="4" orient="horz" pos="3984">
          <p15:clr>
            <a:srgbClr val="F26B43"/>
          </p15:clr>
        </p15:guide>
        <p15:guide id="5" orient="horz" pos="98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39305" y="160336"/>
            <a:ext cx="11731022" cy="761621"/>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239305" y="1375380"/>
            <a:ext cx="11731022" cy="471744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239304" y="6356290"/>
            <a:ext cx="8878063" cy="365186"/>
          </a:xfrm>
          <a:prstGeom prst="rect">
            <a:avLst/>
          </a:prstGeom>
        </p:spPr>
        <p:txBody>
          <a:bodyPr vert="horz" lIns="91440" tIns="45720" rIns="91440" bIns="45720" rtlCol="0" anchor="ctr"/>
          <a:lstStyle>
            <a:lvl1pPr algn="ctr">
              <a:defRPr lang="en-US" sz="1600" kern="1200">
                <a:solidFill>
                  <a:schemeClr val="tx1">
                    <a:tint val="75000"/>
                  </a:schemeClr>
                </a:solidFill>
                <a:latin typeface="Franklin Gothic Medium Cond" panose="020B0606030402020204" pitchFamily="34" charset="0"/>
                <a:ea typeface="+mn-ea"/>
                <a:cs typeface="+mn-cs"/>
              </a:defRPr>
            </a:lvl1pPr>
          </a:lstStyle>
          <a:p>
            <a:pPr algn="l"/>
            <a:r>
              <a:rPr lang="en-US"/>
              <a:t>This is your footer</a:t>
            </a:r>
          </a:p>
        </p:txBody>
      </p:sp>
      <p:sp>
        <p:nvSpPr>
          <p:cNvPr id="6" name="Slide Number Placeholder 5"/>
          <p:cNvSpPr>
            <a:spLocks noGrp="1"/>
          </p:cNvSpPr>
          <p:nvPr>
            <p:ph type="sldNum" sz="quarter" idx="4"/>
          </p:nvPr>
        </p:nvSpPr>
        <p:spPr>
          <a:xfrm>
            <a:off x="10271463" y="6356290"/>
            <a:ext cx="1698863" cy="365125"/>
          </a:xfrm>
          <a:prstGeom prst="rect">
            <a:avLst/>
          </a:prstGeom>
        </p:spPr>
        <p:txBody>
          <a:bodyPr vert="horz" lIns="91440" tIns="45720" rIns="91440" bIns="45720" rtlCol="0" anchor="ctr"/>
          <a:lstStyle>
            <a:lvl1pPr algn="r">
              <a:defRPr lang="en-US" sz="1600" kern="1200" smtClean="0">
                <a:solidFill>
                  <a:schemeClr val="tx1">
                    <a:tint val="75000"/>
                  </a:schemeClr>
                </a:solidFill>
                <a:latin typeface="Franklin Gothic Medium Cond" panose="020B0606030402020204" pitchFamily="34" charset="0"/>
                <a:ea typeface="+mn-ea"/>
                <a:cs typeface="+mn-cs"/>
              </a:defRPr>
            </a:lvl1pPr>
          </a:lstStyle>
          <a:p>
            <a:fld id="{63299CE7-2FFC-8E44-BCB4-F31350645C85}" type="slidenum">
              <a:rPr lang="en-US" smtClean="0"/>
              <a:pPr/>
              <a:t>‹#›</a:t>
            </a:fld>
            <a:endParaRPr lang="en-US"/>
          </a:p>
        </p:txBody>
      </p:sp>
    </p:spTree>
    <p:extLst>
      <p:ext uri="{BB962C8B-B14F-4D97-AF65-F5344CB8AC3E}">
        <p14:creationId xmlns:p14="http://schemas.microsoft.com/office/powerpoint/2010/main" val="3414629005"/>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 id="2147483697" r:id="rId14"/>
    <p:sldLayoutId id="2147483698" r:id="rId15"/>
    <p:sldLayoutId id="2147483699" r:id="rId16"/>
    <p:sldLayoutId id="2147483700" r:id="rId17"/>
    <p:sldLayoutId id="2147483701" r:id="rId18"/>
    <p:sldLayoutId id="2147483702" r:id="rId19"/>
  </p:sldLayoutIdLst>
  <p:hf sldNum="0" hdr="0" dt="0"/>
  <p:txStyles>
    <p:titleStyle>
      <a:lvl1pPr algn="l" defTabSz="1219170" rtl="0" eaLnBrk="1" latinLnBrk="0" hangingPunct="1">
        <a:spcBef>
          <a:spcPct val="0"/>
        </a:spcBef>
        <a:buNone/>
        <a:defRPr sz="5867" b="1" i="0" kern="1200">
          <a:solidFill>
            <a:schemeClr val="tx1"/>
          </a:solidFill>
          <a:latin typeface="Franklin Gothic Demi Cond" panose="020B0603020102020204" pitchFamily="34" charset="0"/>
          <a:ea typeface="+mj-ea"/>
          <a:cs typeface="+mj-cs"/>
        </a:defRPr>
      </a:lvl1pPr>
    </p:titleStyle>
    <p:bodyStyle>
      <a:lvl1pPr marL="457189" indent="-457189" algn="l" defTabSz="1219170" rtl="0" eaLnBrk="1" latinLnBrk="0" hangingPunct="1">
        <a:spcBef>
          <a:spcPct val="20000"/>
        </a:spcBef>
        <a:buFont typeface="Arial" panose="020B0604020202020204" pitchFamily="34" charset="0"/>
        <a:buChar char="•"/>
        <a:defRPr sz="4267" b="0" i="0" kern="1200">
          <a:solidFill>
            <a:schemeClr val="tx1"/>
          </a:solidFill>
          <a:latin typeface="Franklin Gothic Medium Cond" panose="020B0606030402020204" pitchFamily="34" charset="0"/>
          <a:ea typeface="+mn-ea"/>
          <a:cs typeface="+mn-cs"/>
        </a:defRPr>
      </a:lvl1pPr>
      <a:lvl2pPr marL="990575" indent="-380990" algn="l" defTabSz="1219170" rtl="0" eaLnBrk="1" latinLnBrk="0" hangingPunct="1">
        <a:spcBef>
          <a:spcPct val="20000"/>
        </a:spcBef>
        <a:buFont typeface="Arial" panose="020B0604020202020204" pitchFamily="34" charset="0"/>
        <a:buChar char="–"/>
        <a:defRPr sz="3200" kern="1200">
          <a:solidFill>
            <a:schemeClr val="tx1"/>
          </a:solidFill>
          <a:latin typeface="Franklin Gothic Book" panose="020B0503020102020204" pitchFamily="34" charset="0"/>
          <a:ea typeface="+mn-ea"/>
          <a:cs typeface="+mn-cs"/>
        </a:defRPr>
      </a:lvl2pPr>
      <a:lvl3pPr marL="1523962" indent="-304792" algn="l" defTabSz="1219170" rtl="0" eaLnBrk="1" latinLnBrk="0" hangingPunct="1">
        <a:spcBef>
          <a:spcPct val="20000"/>
        </a:spcBef>
        <a:buFont typeface="Arial" panose="020B0604020202020204" pitchFamily="34" charset="0"/>
        <a:buChar char="•"/>
        <a:defRPr sz="2800" kern="1200">
          <a:solidFill>
            <a:schemeClr val="tx1"/>
          </a:solidFill>
          <a:latin typeface="Franklin Gothic Book" panose="020B0503020102020204" pitchFamily="34" charset="0"/>
          <a:ea typeface="+mn-ea"/>
          <a:cs typeface="+mn-cs"/>
        </a:defRPr>
      </a:lvl3pPr>
      <a:lvl4pPr marL="2133547" indent="-304792" algn="l" defTabSz="1219170" rtl="0" eaLnBrk="1" latinLnBrk="0" hangingPunct="1">
        <a:spcBef>
          <a:spcPct val="20000"/>
        </a:spcBef>
        <a:buFont typeface="Arial" panose="020B0604020202020204" pitchFamily="34" charset="0"/>
        <a:buChar char="–"/>
        <a:defRPr sz="2600" kern="1200">
          <a:solidFill>
            <a:schemeClr val="tx1"/>
          </a:solidFill>
          <a:latin typeface="Franklin Gothic Book" panose="020B0503020102020204" pitchFamily="34" charset="0"/>
          <a:ea typeface="+mn-ea"/>
          <a:cs typeface="+mn-cs"/>
        </a:defRPr>
      </a:lvl4pPr>
      <a:lvl5pPr marL="2743131" indent="-304792" algn="l" defTabSz="1219170" rtl="0" eaLnBrk="1" latinLnBrk="0" hangingPunct="1">
        <a:spcBef>
          <a:spcPct val="20000"/>
        </a:spcBef>
        <a:buFont typeface="Arial" panose="020B0604020202020204" pitchFamily="34" charset="0"/>
        <a:buChar char="»"/>
        <a:defRPr sz="2400" kern="1200">
          <a:solidFill>
            <a:schemeClr val="tx1"/>
          </a:solidFill>
          <a:latin typeface="Franklin Gothic Book" panose="020B0503020102020204" pitchFamily="34" charset="0"/>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png"/><Relationship Id="rId1" Type="http://schemas.openxmlformats.org/officeDocument/2006/relationships/slideLayout" Target="../slideLayouts/slideLayout1.xml"/><Relationship Id="rId5" Type="http://schemas.openxmlformats.org/officeDocument/2006/relationships/image" Target="../media/image23.jpe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xml"/><Relationship Id="rId1" Type="http://schemas.openxmlformats.org/officeDocument/2006/relationships/slideLayout" Target="../slideLayouts/slideLayout27.xml"/><Relationship Id="rId4" Type="http://schemas.openxmlformats.org/officeDocument/2006/relationships/image" Target="../media/image26.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5.xml"/><Relationship Id="rId1" Type="http://schemas.openxmlformats.org/officeDocument/2006/relationships/slideLayout" Target="../slideLayouts/slideLayout30.xml"/><Relationship Id="rId5" Type="http://schemas.openxmlformats.org/officeDocument/2006/relationships/image" Target="../media/image28.sv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png"/><Relationship Id="rId1" Type="http://schemas.openxmlformats.org/officeDocument/2006/relationships/slideLayout" Target="../slideLayouts/slideLayout1.xml"/><Relationship Id="rId5" Type="http://schemas.openxmlformats.org/officeDocument/2006/relationships/hyperlink" Target="https://static1.squarespace.com/static/5bb3f9b711f7845409d067c4/t/62e30aa1f182d9323a114d79/1659046565897/2019-2021+Portland+Means+Progress+Impact+Report.pdf" TargetMode="External"/><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7.xml"/><Relationship Id="rId1" Type="http://schemas.openxmlformats.org/officeDocument/2006/relationships/slideLayout" Target="../slideLayouts/slideLayout15.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svg"/></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4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6.jpeg"/><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png"/></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9.jpeg"/><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png"/></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9.jpeg"/><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png"/></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0.jpeg"/><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10.png"/></Relationships>
</file>

<file path=ppt/slides/_rels/slide29.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15.png"/><Relationship Id="rId7" Type="http://schemas.openxmlformats.org/officeDocument/2006/relationships/image" Target="../media/image42.png"/><Relationship Id="rId2" Type="http://schemas.openxmlformats.org/officeDocument/2006/relationships/image" Target="../media/image40.jpeg"/><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37.png"/><Relationship Id="rId4" Type="http://schemas.openxmlformats.org/officeDocument/2006/relationships/image" Target="../media/image10.png"/><Relationship Id="rId9" Type="http://schemas.openxmlformats.org/officeDocument/2006/relationships/image" Target="../media/image44.png"/></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png"/><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21.jp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png"/><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cstate="print">
            <a:extLst>
              <a:ext uri="{28A0092B-C50C-407E-A947-70E740481C1C}">
                <a14:useLocalDpi xmlns:a14="http://schemas.microsoft.com/office/drawing/2010/main" val="0"/>
              </a:ext>
            </a:extLst>
          </a:blip>
          <a:srcRect t="15273" b="147"/>
          <a:stretch/>
        </p:blipFill>
        <p:spPr>
          <a:xfrm>
            <a:off x="3301094" y="0"/>
            <a:ext cx="8890906" cy="6874583"/>
          </a:xfrm>
          <a:prstGeom prst="rect">
            <a:avLst/>
          </a:prstGeom>
        </p:spPr>
      </p:pic>
      <p:sp>
        <p:nvSpPr>
          <p:cNvPr id="4" name="Rectangle 3"/>
          <p:cNvSpPr/>
          <p:nvPr/>
        </p:nvSpPr>
        <p:spPr>
          <a:xfrm>
            <a:off x="-7951" y="-1"/>
            <a:ext cx="4139381" cy="687458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0467" y="311924"/>
            <a:ext cx="2758446" cy="1828804"/>
          </a:xfrm>
          <a:prstGeom prst="rect">
            <a:avLst/>
          </a:prstGeom>
        </p:spPr>
      </p:pic>
      <p:cxnSp>
        <p:nvCxnSpPr>
          <p:cNvPr id="10" name="Straight Connector 9"/>
          <p:cNvCxnSpPr/>
          <p:nvPr/>
        </p:nvCxnSpPr>
        <p:spPr>
          <a:xfrm>
            <a:off x="1081548" y="2438401"/>
            <a:ext cx="197628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88515" y="2736075"/>
            <a:ext cx="3962350" cy="707886"/>
          </a:xfrm>
          <a:prstGeom prst="rect">
            <a:avLst/>
          </a:prstGeom>
          <a:noFill/>
        </p:spPr>
        <p:txBody>
          <a:bodyPr wrap="square" rtlCol="0">
            <a:spAutoFit/>
          </a:bodyPr>
          <a:lstStyle/>
          <a:p>
            <a:pPr algn="ctr"/>
            <a:endParaRPr lang="en-US" sz="4000" b="1" dirty="0">
              <a:solidFill>
                <a:schemeClr val="bg1"/>
              </a:solidFill>
              <a:latin typeface="Arial" panose="020B0604020202020204" pitchFamily="34" charset="0"/>
              <a:cs typeface="Arial" panose="020B0604020202020204" pitchFamily="34" charset="0"/>
            </a:endParaRPr>
          </a:p>
        </p:txBody>
      </p:sp>
      <p:sp>
        <p:nvSpPr>
          <p:cNvPr id="3" name="Rectangle 2"/>
          <p:cNvSpPr/>
          <p:nvPr/>
        </p:nvSpPr>
        <p:spPr>
          <a:xfrm>
            <a:off x="4140425" y="2992921"/>
            <a:ext cx="8051575" cy="2031325"/>
          </a:xfrm>
          <a:prstGeom prst="rect">
            <a:avLst/>
          </a:prstGeom>
          <a:solidFill>
            <a:srgbClr val="1C74A0">
              <a:alpha val="65098"/>
            </a:srgbClr>
          </a:solidFill>
        </p:spPr>
        <p:txBody>
          <a:bodyPr wrap="square">
            <a:spAutoFit/>
          </a:bodyPr>
          <a:lstStyle/>
          <a:p>
            <a:r>
              <a:rPr lang="en-US" dirty="0">
                <a:solidFill>
                  <a:schemeClr val="bg1"/>
                </a:solidFill>
                <a:latin typeface="Gotham Book" panose="02000604040000020004" pitchFamily="50" charset="0"/>
              </a:rPr>
              <a:t>Economic development professionals play a critical role in addressing the challenges presented by the ever-increasing inequities, racial prejudices, and alarming disparities in our society. The International Economic Development Council prioritizes the role economic developers can play to eliminate structural racism in our economy and support opportunities to increase wealth in communities of color. IEDC is dedicated to reflecting and advancing these values both within our organization and our contributions to the profession.</a:t>
            </a:r>
          </a:p>
        </p:txBody>
      </p:sp>
      <p:sp>
        <p:nvSpPr>
          <p:cNvPr id="14" name="Rectangle 13">
            <a:extLst>
              <a:ext uri="{FF2B5EF4-FFF2-40B4-BE49-F238E27FC236}">
                <a16:creationId xmlns:a16="http://schemas.microsoft.com/office/drawing/2014/main" id="{66C79A82-CE9A-4BC4-B61D-13ABDAF38E95}"/>
              </a:ext>
            </a:extLst>
          </p:cNvPr>
          <p:cNvSpPr/>
          <p:nvPr/>
        </p:nvSpPr>
        <p:spPr>
          <a:xfrm>
            <a:off x="4136882" y="1633816"/>
            <a:ext cx="8055118" cy="1268558"/>
          </a:xfrm>
          <a:prstGeom prst="rect">
            <a:avLst/>
          </a:prstGeom>
          <a:solidFill>
            <a:srgbClr val="1C74A0">
              <a:alpha val="65098"/>
            </a:srgbClr>
          </a:solidFill>
        </p:spPr>
        <p:txBody>
          <a:bodyPr wrap="square">
            <a:noAutofit/>
          </a:bodyPr>
          <a:lstStyle/>
          <a:p>
            <a:r>
              <a:rPr lang="en-US" dirty="0">
                <a:solidFill>
                  <a:schemeClr val="bg1"/>
                </a:solidFill>
                <a:latin typeface="Gotham Book" panose="02000604040000020004" pitchFamily="50" charset="0"/>
              </a:rPr>
              <a:t> </a:t>
            </a:r>
            <a:endParaRPr lang="en-US" dirty="0"/>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15126" y="1455454"/>
            <a:ext cx="6128591" cy="1636404"/>
          </a:xfrm>
          <a:prstGeom prst="rect">
            <a:avLst/>
          </a:prstGeom>
        </p:spPr>
      </p:pic>
      <p:sp>
        <p:nvSpPr>
          <p:cNvPr id="15" name="Rectangle 14">
            <a:extLst>
              <a:ext uri="{FF2B5EF4-FFF2-40B4-BE49-F238E27FC236}">
                <a16:creationId xmlns:a16="http://schemas.microsoft.com/office/drawing/2014/main" id="{EEF8A3B7-1ED2-4B24-9456-29FB5956A684}"/>
              </a:ext>
            </a:extLst>
          </p:cNvPr>
          <p:cNvSpPr/>
          <p:nvPr/>
        </p:nvSpPr>
        <p:spPr>
          <a:xfrm>
            <a:off x="4131430" y="5303083"/>
            <a:ext cx="8051575" cy="1471428"/>
          </a:xfrm>
          <a:prstGeom prst="rect">
            <a:avLst/>
          </a:prstGeom>
          <a:solidFill>
            <a:srgbClr val="1C74A0">
              <a:alpha val="65098"/>
            </a:srgbClr>
          </a:solidFill>
        </p:spPr>
        <p:txBody>
          <a:bodyPr wrap="square">
            <a:noAutofit/>
          </a:bodyPr>
          <a:lstStyle/>
          <a:p>
            <a:r>
              <a:rPr lang="en-US" dirty="0">
                <a:solidFill>
                  <a:schemeClr val="bg1"/>
                </a:solidFill>
                <a:latin typeface="Gotham Book" panose="02000604040000020004" pitchFamily="50" charset="0"/>
              </a:rPr>
              <a:t>IEDC’s Equitable Economic Development Playbook </a:t>
            </a:r>
            <a:br>
              <a:rPr lang="en-US" dirty="0">
                <a:solidFill>
                  <a:schemeClr val="bg1"/>
                </a:solidFill>
                <a:latin typeface="Gotham Book" panose="02000604040000020004" pitchFamily="50" charset="0"/>
              </a:rPr>
            </a:br>
            <a:r>
              <a:rPr lang="en-US" dirty="0">
                <a:solidFill>
                  <a:schemeClr val="bg1"/>
                </a:solidFill>
                <a:latin typeface="Gotham Book" panose="02000604040000020004" pitchFamily="50" charset="0"/>
              </a:rPr>
              <a:t>has been made possible with support from:</a:t>
            </a:r>
            <a:endParaRPr lang="en-US" dirty="0"/>
          </a:p>
        </p:txBody>
      </p:sp>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62932" y="5949572"/>
            <a:ext cx="2774888" cy="731520"/>
          </a:xfrm>
          <a:prstGeom prst="rect">
            <a:avLst/>
          </a:prstGeom>
        </p:spPr>
      </p:pic>
      <p:pic>
        <p:nvPicPr>
          <p:cNvPr id="13" name="Picture 12" descr="Logo&#10;&#10;Description automatically generated">
            <a:extLst>
              <a:ext uri="{FF2B5EF4-FFF2-40B4-BE49-F238E27FC236}">
                <a16:creationId xmlns:a16="http://schemas.microsoft.com/office/drawing/2014/main" id="{E518F638-3CBF-2D4F-A498-10F0A58CCE4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75636" y="5949572"/>
            <a:ext cx="785352" cy="731520"/>
          </a:xfrm>
          <a:prstGeom prst="rect">
            <a:avLst/>
          </a:prstGeom>
        </p:spPr>
      </p:pic>
      <p:pic>
        <p:nvPicPr>
          <p:cNvPr id="6" name="Picture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98804" y="5949572"/>
            <a:ext cx="1764632" cy="731520"/>
          </a:xfrm>
          <a:prstGeom prst="rect">
            <a:avLst/>
          </a:prstGeom>
        </p:spPr>
      </p:pic>
    </p:spTree>
    <p:extLst>
      <p:ext uri="{BB962C8B-B14F-4D97-AF65-F5344CB8AC3E}">
        <p14:creationId xmlns:p14="http://schemas.microsoft.com/office/powerpoint/2010/main" val="1023460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rotWithShape="1">
          <a:blip r:embed="rId2" cstate="print">
            <a:extLst>
              <a:ext uri="{28A0092B-C50C-407E-A947-70E740481C1C}">
                <a14:useLocalDpi xmlns:a14="http://schemas.microsoft.com/office/drawing/2010/main" val="0"/>
              </a:ext>
            </a:extLst>
          </a:blip>
          <a:srcRect l="63561"/>
          <a:stretch/>
        </p:blipFill>
        <p:spPr>
          <a:xfrm>
            <a:off x="7907372" y="5753230"/>
            <a:ext cx="4474729" cy="1483238"/>
          </a:xfrm>
          <a:prstGeom prst="rect">
            <a:avLst/>
          </a:prstGeom>
        </p:spPr>
      </p:pic>
      <p:pic>
        <p:nvPicPr>
          <p:cNvPr id="17" name="Picture 16"/>
          <p:cNvPicPr>
            <a:picLocks noChangeAspect="1"/>
          </p:cNvPicPr>
          <p:nvPr/>
        </p:nvPicPr>
        <p:blipFill rotWithShape="1">
          <a:blip r:embed="rId2" cstate="print">
            <a:extLst>
              <a:ext uri="{28A0092B-C50C-407E-A947-70E740481C1C}">
                <a14:useLocalDpi xmlns:a14="http://schemas.microsoft.com/office/drawing/2010/main" val="0"/>
              </a:ext>
            </a:extLst>
          </a:blip>
          <a:srcRect r="75743"/>
          <a:stretch/>
        </p:blipFill>
        <p:spPr>
          <a:xfrm>
            <a:off x="4226859" y="5781695"/>
            <a:ext cx="2978757" cy="1483239"/>
          </a:xfrm>
          <a:prstGeom prst="rect">
            <a:avLst/>
          </a:prstGeom>
        </p:spPr>
      </p:pic>
      <p:pic>
        <p:nvPicPr>
          <p:cNvPr id="23" name="Picture 22"/>
          <p:cNvPicPr>
            <a:picLocks noChangeAspect="1"/>
          </p:cNvPicPr>
          <p:nvPr/>
        </p:nvPicPr>
        <p:blipFill rotWithShape="1">
          <a:blip r:embed="rId3" cstate="print">
            <a:extLst>
              <a:ext uri="{28A0092B-C50C-407E-A947-70E740481C1C}">
                <a14:useLocalDpi xmlns:a14="http://schemas.microsoft.com/office/drawing/2010/main" val="0"/>
              </a:ext>
            </a:extLst>
          </a:blip>
          <a:srcRect l="1221" t="46862" r="8286" b="49179"/>
          <a:stretch/>
        </p:blipFill>
        <p:spPr>
          <a:xfrm>
            <a:off x="805542" y="6043305"/>
            <a:ext cx="10489867" cy="55435"/>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30634" y="6241703"/>
            <a:ext cx="1880629" cy="460652"/>
          </a:xfrm>
          <a:prstGeom prst="rect">
            <a:avLst/>
          </a:prstGeom>
        </p:spPr>
      </p:pic>
      <p:sp>
        <p:nvSpPr>
          <p:cNvPr id="18" name="Rectangle 17"/>
          <p:cNvSpPr/>
          <p:nvPr/>
        </p:nvSpPr>
        <p:spPr>
          <a:xfrm>
            <a:off x="0" y="0"/>
            <a:ext cx="12192000" cy="126020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9" name="TextBox 18"/>
          <p:cNvSpPr txBox="1"/>
          <p:nvPr/>
        </p:nvSpPr>
        <p:spPr>
          <a:xfrm>
            <a:off x="805542" y="-31619"/>
            <a:ext cx="9759914" cy="1323439"/>
          </a:xfrm>
          <a:prstGeom prst="rect">
            <a:avLst/>
          </a:prstGeom>
          <a:noFill/>
        </p:spPr>
        <p:txBody>
          <a:bodyPr wrap="square" rtlCol="0">
            <a:spAutoFit/>
          </a:bodyPr>
          <a:lstStyle/>
          <a:p>
            <a:r>
              <a:rPr lang="en-US" sz="4000" b="1" dirty="0">
                <a:solidFill>
                  <a:schemeClr val="bg1"/>
                </a:solidFill>
                <a:latin typeface="Arial" panose="020B0604020202020204" pitchFamily="34" charset="0"/>
                <a:cs typeface="Arial" panose="020B0604020202020204" pitchFamily="34" charset="0"/>
              </a:rPr>
              <a:t>Metrics and Measurement in the DE&amp;I Space</a:t>
            </a:r>
          </a:p>
        </p:txBody>
      </p:sp>
      <p:pic>
        <p:nvPicPr>
          <p:cNvPr id="4" name="Picture 3" descr="Table, timeline">
            <a:extLst>
              <a:ext uri="{FF2B5EF4-FFF2-40B4-BE49-F238E27FC236}">
                <a16:creationId xmlns:a16="http://schemas.microsoft.com/office/drawing/2014/main" id="{06744DFC-426E-D892-A52A-7EF158F74F1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19322" y="1402672"/>
            <a:ext cx="5753356" cy="4609015"/>
          </a:xfrm>
          <a:prstGeom prst="rect">
            <a:avLst/>
          </a:prstGeom>
        </p:spPr>
      </p:pic>
    </p:spTree>
    <p:extLst>
      <p:ext uri="{BB962C8B-B14F-4D97-AF65-F5344CB8AC3E}">
        <p14:creationId xmlns:p14="http://schemas.microsoft.com/office/powerpoint/2010/main" val="35134408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rotWithShape="1">
          <a:blip r:embed="rId2" cstate="print">
            <a:extLst>
              <a:ext uri="{28A0092B-C50C-407E-A947-70E740481C1C}">
                <a14:useLocalDpi xmlns:a14="http://schemas.microsoft.com/office/drawing/2010/main" val="0"/>
              </a:ext>
            </a:extLst>
          </a:blip>
          <a:srcRect l="63561"/>
          <a:stretch/>
        </p:blipFill>
        <p:spPr>
          <a:xfrm>
            <a:off x="7907372" y="5753230"/>
            <a:ext cx="4474729" cy="1483238"/>
          </a:xfrm>
          <a:prstGeom prst="rect">
            <a:avLst/>
          </a:prstGeom>
        </p:spPr>
      </p:pic>
      <p:pic>
        <p:nvPicPr>
          <p:cNvPr id="17" name="Picture 16"/>
          <p:cNvPicPr>
            <a:picLocks noChangeAspect="1"/>
          </p:cNvPicPr>
          <p:nvPr/>
        </p:nvPicPr>
        <p:blipFill rotWithShape="1">
          <a:blip r:embed="rId2" cstate="print">
            <a:extLst>
              <a:ext uri="{28A0092B-C50C-407E-A947-70E740481C1C}">
                <a14:useLocalDpi xmlns:a14="http://schemas.microsoft.com/office/drawing/2010/main" val="0"/>
              </a:ext>
            </a:extLst>
          </a:blip>
          <a:srcRect r="75743"/>
          <a:stretch/>
        </p:blipFill>
        <p:spPr>
          <a:xfrm>
            <a:off x="4226859" y="5781695"/>
            <a:ext cx="2978757" cy="1483239"/>
          </a:xfrm>
          <a:prstGeom prst="rect">
            <a:avLst/>
          </a:prstGeom>
        </p:spPr>
      </p:pic>
      <p:pic>
        <p:nvPicPr>
          <p:cNvPr id="23" name="Picture 22"/>
          <p:cNvPicPr>
            <a:picLocks noChangeAspect="1"/>
          </p:cNvPicPr>
          <p:nvPr/>
        </p:nvPicPr>
        <p:blipFill rotWithShape="1">
          <a:blip r:embed="rId3" cstate="print">
            <a:extLst>
              <a:ext uri="{28A0092B-C50C-407E-A947-70E740481C1C}">
                <a14:useLocalDpi xmlns:a14="http://schemas.microsoft.com/office/drawing/2010/main" val="0"/>
              </a:ext>
            </a:extLst>
          </a:blip>
          <a:srcRect l="1221" t="46862" r="8286" b="49179"/>
          <a:stretch/>
        </p:blipFill>
        <p:spPr>
          <a:xfrm>
            <a:off x="805542" y="6043305"/>
            <a:ext cx="10489867" cy="55435"/>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30634" y="6241703"/>
            <a:ext cx="1880629" cy="460652"/>
          </a:xfrm>
          <a:prstGeom prst="rect">
            <a:avLst/>
          </a:prstGeom>
        </p:spPr>
      </p:pic>
      <p:sp>
        <p:nvSpPr>
          <p:cNvPr id="18" name="Rectangle 17"/>
          <p:cNvSpPr/>
          <p:nvPr/>
        </p:nvSpPr>
        <p:spPr>
          <a:xfrm>
            <a:off x="0" y="0"/>
            <a:ext cx="12192000" cy="126020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9" name="TextBox 18"/>
          <p:cNvSpPr txBox="1"/>
          <p:nvPr/>
        </p:nvSpPr>
        <p:spPr>
          <a:xfrm>
            <a:off x="838598" y="255842"/>
            <a:ext cx="9759914" cy="707886"/>
          </a:xfrm>
          <a:prstGeom prst="rect">
            <a:avLst/>
          </a:prstGeom>
          <a:noFill/>
        </p:spPr>
        <p:txBody>
          <a:bodyPr wrap="square" rtlCol="0">
            <a:spAutoFit/>
          </a:bodyPr>
          <a:lstStyle/>
          <a:p>
            <a:r>
              <a:rPr lang="en-US" sz="4000" b="1" dirty="0">
                <a:solidFill>
                  <a:schemeClr val="bg1"/>
                </a:solidFill>
                <a:latin typeface="Arial" panose="020B0604020202020204" pitchFamily="34" charset="0"/>
                <a:cs typeface="Arial" panose="020B0604020202020204" pitchFamily="34" charset="0"/>
              </a:rPr>
              <a:t>Christiana McFarland, PhD</a:t>
            </a:r>
          </a:p>
        </p:txBody>
      </p:sp>
    </p:spTree>
    <p:extLst>
      <p:ext uri="{BB962C8B-B14F-4D97-AF65-F5344CB8AC3E}">
        <p14:creationId xmlns:p14="http://schemas.microsoft.com/office/powerpoint/2010/main" val="12718658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E77861C-34D7-7BA6-E2F3-824C797F4238}"/>
              </a:ext>
            </a:extLst>
          </p:cNvPr>
          <p:cNvSpPr>
            <a:spLocks noGrp="1"/>
          </p:cNvSpPr>
          <p:nvPr>
            <p:ph type="body" sz="quarter" idx="10"/>
          </p:nvPr>
        </p:nvSpPr>
        <p:spPr>
          <a:xfrm>
            <a:off x="381000" y="779812"/>
            <a:ext cx="11430000" cy="2001574"/>
          </a:xfrm>
        </p:spPr>
        <p:txBody>
          <a:bodyPr vert="horz" wrap="square" lIns="0" tIns="0" rIns="0" bIns="0" rtlCol="0" anchor="t">
            <a:spAutoFit/>
          </a:bodyPr>
          <a:lstStyle/>
          <a:p>
            <a:r>
              <a:rPr lang="en-US"/>
              <a:t>Innovation and Inclusion</a:t>
            </a:r>
          </a:p>
          <a:p>
            <a:r>
              <a:rPr lang="en-US" sz="3600"/>
              <a:t>3 Trends, Challenges, and Metrics </a:t>
            </a:r>
          </a:p>
          <a:p>
            <a:r>
              <a:rPr lang="en-US" sz="3600"/>
              <a:t>Economic Developers Should Know</a:t>
            </a:r>
            <a:endParaRPr lang="en-US" sz="3600">
              <a:cs typeface="Arial"/>
            </a:endParaRPr>
          </a:p>
        </p:txBody>
      </p:sp>
      <p:sp>
        <p:nvSpPr>
          <p:cNvPr id="3" name="Text Placeholder 2">
            <a:extLst>
              <a:ext uri="{FF2B5EF4-FFF2-40B4-BE49-F238E27FC236}">
                <a16:creationId xmlns:a16="http://schemas.microsoft.com/office/drawing/2014/main" id="{B4F0C781-AF9F-4B66-4873-ED60DD8CB4C8}"/>
              </a:ext>
            </a:extLst>
          </p:cNvPr>
          <p:cNvSpPr>
            <a:spLocks noGrp="1"/>
          </p:cNvSpPr>
          <p:nvPr>
            <p:ph type="body" sz="quarter" idx="11"/>
          </p:nvPr>
        </p:nvSpPr>
        <p:spPr>
          <a:xfrm>
            <a:off x="299718" y="4147356"/>
            <a:ext cx="8566879" cy="1419876"/>
          </a:xfrm>
        </p:spPr>
        <p:txBody>
          <a:bodyPr/>
          <a:lstStyle/>
          <a:p>
            <a:pPr algn="l" rtl="0" fontAlgn="base"/>
            <a:r>
              <a:rPr lang="en-US" b="1" i="0" u="none" strike="noStrike">
                <a:solidFill>
                  <a:srgbClr val="FFFFFF"/>
                </a:solidFill>
                <a:effectLst/>
                <a:latin typeface="Helvetica" panose="020B0604020202020204" pitchFamily="34" charset="0"/>
              </a:rPr>
              <a:t>Christiana K. McFarland, PhD</a:t>
            </a:r>
          </a:p>
          <a:p>
            <a:pPr algn="l" rtl="0" fontAlgn="base"/>
            <a:r>
              <a:rPr lang="en-US" b="1">
                <a:solidFill>
                  <a:srgbClr val="FFFFFF"/>
                </a:solidFill>
                <a:latin typeface="Helvetica" panose="020B0604020202020204" pitchFamily="34" charset="0"/>
              </a:rPr>
              <a:t>Director, Center for Innovation Strategy and Policy</a:t>
            </a:r>
          </a:p>
          <a:p>
            <a:pPr algn="l" rtl="0" fontAlgn="base"/>
            <a:r>
              <a:rPr lang="en-US" b="1">
                <a:solidFill>
                  <a:srgbClr val="FFFFFF"/>
                </a:solidFill>
                <a:latin typeface="Helvetica" panose="020B0604020202020204" pitchFamily="34" charset="0"/>
              </a:rPr>
              <a:t>christiana.mcfarland@sri.com</a:t>
            </a:r>
            <a:endParaRPr lang="en-US" b="1"/>
          </a:p>
        </p:txBody>
      </p:sp>
      <p:sp>
        <p:nvSpPr>
          <p:cNvPr id="5" name="Text Placeholder 4">
            <a:extLst>
              <a:ext uri="{FF2B5EF4-FFF2-40B4-BE49-F238E27FC236}">
                <a16:creationId xmlns:a16="http://schemas.microsoft.com/office/drawing/2014/main" id="{4AF18F1A-B5E2-EB45-6E3E-443878B31712}"/>
              </a:ext>
            </a:extLst>
          </p:cNvPr>
          <p:cNvSpPr>
            <a:spLocks noGrp="1"/>
          </p:cNvSpPr>
          <p:nvPr>
            <p:ph type="body" sz="quarter" idx="13"/>
          </p:nvPr>
        </p:nvSpPr>
        <p:spPr>
          <a:xfrm>
            <a:off x="381000" y="5801189"/>
            <a:ext cx="5715000" cy="276999"/>
          </a:xfrm>
        </p:spPr>
        <p:txBody>
          <a:bodyPr/>
          <a:lstStyle/>
          <a:p>
            <a:r>
              <a:rPr lang="en-US"/>
              <a:t>November 7, 2022</a:t>
            </a:r>
          </a:p>
        </p:txBody>
      </p:sp>
    </p:spTree>
    <p:extLst>
      <p:ext uri="{BB962C8B-B14F-4D97-AF65-F5344CB8AC3E}">
        <p14:creationId xmlns:p14="http://schemas.microsoft.com/office/powerpoint/2010/main" val="34948198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A32884-71DD-F941-8F81-D09AB77022DE}"/>
              </a:ext>
            </a:extLst>
          </p:cNvPr>
          <p:cNvSpPr>
            <a:spLocks noGrp="1"/>
          </p:cNvSpPr>
          <p:nvPr>
            <p:ph type="title"/>
          </p:nvPr>
        </p:nvSpPr>
        <p:spPr>
          <a:xfrm>
            <a:off x="381000" y="548213"/>
            <a:ext cx="11571288" cy="646178"/>
          </a:xfrm>
        </p:spPr>
        <p:txBody>
          <a:bodyPr lIns="0" tIns="0" rIns="0" bIns="0" anchor="t" anchorCtr="0"/>
          <a:lstStyle/>
          <a:p>
            <a:pPr eaLnBrk="1" fontAlgn="auto" hangingPunct="1">
              <a:spcAft>
                <a:spcPts val="0"/>
              </a:spcAft>
              <a:defRPr/>
            </a:pPr>
            <a:r>
              <a:rPr lang="en-US"/>
              <a:t>SRI is an independent mission-driven non-profit</a:t>
            </a:r>
          </a:p>
        </p:txBody>
      </p:sp>
      <p:grpSp>
        <p:nvGrpSpPr>
          <p:cNvPr id="29698" name="Group 3">
            <a:extLst>
              <a:ext uri="{FF2B5EF4-FFF2-40B4-BE49-F238E27FC236}">
                <a16:creationId xmlns:a16="http://schemas.microsoft.com/office/drawing/2014/main" id="{4B93D944-24DF-BE47-B35A-30927984D83C}"/>
              </a:ext>
            </a:extLst>
          </p:cNvPr>
          <p:cNvGrpSpPr>
            <a:grpSpLocks noChangeAspect="1"/>
          </p:cNvGrpSpPr>
          <p:nvPr/>
        </p:nvGrpSpPr>
        <p:grpSpPr bwMode="auto">
          <a:xfrm>
            <a:off x="600075" y="1362075"/>
            <a:ext cx="11185525" cy="5148263"/>
            <a:chOff x="651143" y="1865805"/>
            <a:chExt cx="23898867" cy="10998743"/>
          </a:xfrm>
        </p:grpSpPr>
        <p:pic>
          <p:nvPicPr>
            <p:cNvPr id="29701" name="Picture 4">
              <a:extLst>
                <a:ext uri="{FF2B5EF4-FFF2-40B4-BE49-F238E27FC236}">
                  <a16:creationId xmlns:a16="http://schemas.microsoft.com/office/drawing/2014/main" id="{891BEF8B-8C8A-714C-8404-8F0D05AF48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03711" y="2443151"/>
              <a:ext cx="2069681" cy="2069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2" name="TextBox 5">
              <a:extLst>
                <a:ext uri="{FF2B5EF4-FFF2-40B4-BE49-F238E27FC236}">
                  <a16:creationId xmlns:a16="http://schemas.microsoft.com/office/drawing/2014/main" id="{B9ABE878-13C7-2C41-A78F-1B91C0A43B16}"/>
                </a:ext>
              </a:extLst>
            </p:cNvPr>
            <p:cNvSpPr txBox="1">
              <a:spLocks noChangeArrowheads="1"/>
            </p:cNvSpPr>
            <p:nvPr/>
          </p:nvSpPr>
          <p:spPr bwMode="auto">
            <a:xfrm>
              <a:off x="651143" y="2202743"/>
              <a:ext cx="3840479" cy="1117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Helvetica" pitchFamily="2" charset="0"/>
                  <a:ea typeface="Helvetica" pitchFamily="2" charset="0"/>
                  <a:cs typeface="Helvetica" pitchFamily="2" charset="0"/>
                </a:defRPr>
              </a:lvl1pPr>
              <a:lvl2pPr marL="742950" indent="-285750">
                <a:lnSpc>
                  <a:spcPct val="90000"/>
                </a:lnSpc>
                <a:spcBef>
                  <a:spcPts val="500"/>
                </a:spcBef>
                <a:buFont typeface="Arial" panose="020B0604020202020204" pitchFamily="34" charset="0"/>
                <a:buChar char="•"/>
                <a:defRPr sz="2400">
                  <a:solidFill>
                    <a:schemeClr val="tx1"/>
                  </a:solidFill>
                  <a:latin typeface="Helvetica" pitchFamily="2" charset="0"/>
                  <a:ea typeface="Helvetica" pitchFamily="2" charset="0"/>
                  <a:cs typeface="Helvetica" pitchFamily="2" charset="0"/>
                </a:defRPr>
              </a:lvl2pPr>
              <a:lvl3pPr marL="1143000" indent="-228600">
                <a:lnSpc>
                  <a:spcPct val="90000"/>
                </a:lnSpc>
                <a:spcBef>
                  <a:spcPts val="500"/>
                </a:spcBef>
                <a:buFont typeface="Arial" panose="020B0604020202020204" pitchFamily="34" charset="0"/>
                <a:buChar char="•"/>
                <a:defRPr sz="2000">
                  <a:solidFill>
                    <a:schemeClr val="tx1"/>
                  </a:solidFill>
                  <a:latin typeface="Helvetica" pitchFamily="2" charset="0"/>
                  <a:ea typeface="Helvetica" pitchFamily="2" charset="0"/>
                  <a:cs typeface="Helvetica" pitchFamily="2" charset="0"/>
                </a:defRPr>
              </a:lvl3pPr>
              <a:lvl4pPr marL="1600200" indent="-228600">
                <a:lnSpc>
                  <a:spcPct val="90000"/>
                </a:lnSpc>
                <a:spcBef>
                  <a:spcPts val="500"/>
                </a:spcBef>
                <a:buFont typeface="Arial" panose="020B0604020202020204" pitchFamily="34" charset="0"/>
                <a:buChar char="•"/>
                <a:defRPr>
                  <a:solidFill>
                    <a:schemeClr val="tx1"/>
                  </a:solidFill>
                  <a:latin typeface="Helvetica" pitchFamily="2" charset="0"/>
                  <a:ea typeface="Helvetica" pitchFamily="2" charset="0"/>
                  <a:cs typeface="Helvetica" pitchFamily="2" charset="0"/>
                </a:defRPr>
              </a:lvl4pPr>
              <a:lvl5pPr marL="2057400" indent="-228600">
                <a:lnSpc>
                  <a:spcPct val="90000"/>
                </a:lnSpc>
                <a:spcBef>
                  <a:spcPts val="500"/>
                </a:spcBef>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9pPr>
            </a:lstStyle>
            <a:p>
              <a:pPr eaLnBrk="1" hangingPunct="1">
                <a:lnSpc>
                  <a:spcPct val="100000"/>
                </a:lnSpc>
                <a:spcBef>
                  <a:spcPct val="0"/>
                </a:spcBef>
                <a:buFontTx/>
                <a:buNone/>
              </a:pPr>
              <a:r>
                <a:rPr lang="en-US" altLang="en-US" b="1">
                  <a:solidFill>
                    <a:schemeClr val="accent2"/>
                  </a:solidFill>
                </a:rPr>
                <a:t>Legacy</a:t>
              </a:r>
            </a:p>
          </p:txBody>
        </p:sp>
        <p:sp>
          <p:nvSpPr>
            <p:cNvPr id="29703" name="TextBox 6">
              <a:extLst>
                <a:ext uri="{FF2B5EF4-FFF2-40B4-BE49-F238E27FC236}">
                  <a16:creationId xmlns:a16="http://schemas.microsoft.com/office/drawing/2014/main" id="{FC05D62D-94BF-AA42-AE21-2C1E846DE95C}"/>
                </a:ext>
              </a:extLst>
            </p:cNvPr>
            <p:cNvSpPr txBox="1">
              <a:spLocks noChangeArrowheads="1"/>
            </p:cNvSpPr>
            <p:nvPr/>
          </p:nvSpPr>
          <p:spPr bwMode="auto">
            <a:xfrm>
              <a:off x="651143" y="3202629"/>
              <a:ext cx="4919468" cy="1380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Helvetica" pitchFamily="2" charset="0"/>
                  <a:ea typeface="Helvetica" pitchFamily="2" charset="0"/>
                  <a:cs typeface="Helvetica" pitchFamily="2" charset="0"/>
                </a:defRPr>
              </a:lvl1pPr>
              <a:lvl2pPr marL="742950" indent="-285750">
                <a:lnSpc>
                  <a:spcPct val="90000"/>
                </a:lnSpc>
                <a:spcBef>
                  <a:spcPts val="500"/>
                </a:spcBef>
                <a:buFont typeface="Arial" panose="020B0604020202020204" pitchFamily="34" charset="0"/>
                <a:buChar char="•"/>
                <a:defRPr sz="2400">
                  <a:solidFill>
                    <a:schemeClr val="tx1"/>
                  </a:solidFill>
                  <a:latin typeface="Helvetica" pitchFamily="2" charset="0"/>
                  <a:ea typeface="Helvetica" pitchFamily="2" charset="0"/>
                  <a:cs typeface="Helvetica" pitchFamily="2" charset="0"/>
                </a:defRPr>
              </a:lvl2pPr>
              <a:lvl3pPr marL="1143000" indent="-228600">
                <a:lnSpc>
                  <a:spcPct val="90000"/>
                </a:lnSpc>
                <a:spcBef>
                  <a:spcPts val="500"/>
                </a:spcBef>
                <a:buFont typeface="Arial" panose="020B0604020202020204" pitchFamily="34" charset="0"/>
                <a:buChar char="•"/>
                <a:defRPr sz="2000">
                  <a:solidFill>
                    <a:schemeClr val="tx1"/>
                  </a:solidFill>
                  <a:latin typeface="Helvetica" pitchFamily="2" charset="0"/>
                  <a:ea typeface="Helvetica" pitchFamily="2" charset="0"/>
                  <a:cs typeface="Helvetica" pitchFamily="2" charset="0"/>
                </a:defRPr>
              </a:lvl3pPr>
              <a:lvl4pPr marL="1600200" indent="-228600">
                <a:lnSpc>
                  <a:spcPct val="90000"/>
                </a:lnSpc>
                <a:spcBef>
                  <a:spcPts val="500"/>
                </a:spcBef>
                <a:buFont typeface="Arial" panose="020B0604020202020204" pitchFamily="34" charset="0"/>
                <a:buChar char="•"/>
                <a:defRPr>
                  <a:solidFill>
                    <a:schemeClr val="tx1"/>
                  </a:solidFill>
                  <a:latin typeface="Helvetica" pitchFamily="2" charset="0"/>
                  <a:ea typeface="Helvetica" pitchFamily="2" charset="0"/>
                  <a:cs typeface="Helvetica" pitchFamily="2" charset="0"/>
                </a:defRPr>
              </a:lvl4pPr>
              <a:lvl5pPr marL="2057400" indent="-228600">
                <a:lnSpc>
                  <a:spcPct val="90000"/>
                </a:lnSpc>
                <a:spcBef>
                  <a:spcPts val="500"/>
                </a:spcBef>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9pPr>
            </a:lstStyle>
            <a:p>
              <a:pPr eaLnBrk="1" hangingPunct="1">
                <a:lnSpc>
                  <a:spcPct val="100000"/>
                </a:lnSpc>
                <a:spcBef>
                  <a:spcPct val="0"/>
                </a:spcBef>
                <a:buFontTx/>
                <a:buNone/>
              </a:pPr>
              <a:r>
                <a:rPr lang="en-US" altLang="en-US" sz="1800">
                  <a:ea typeface="Helvetica Light" panose="020B0403020202020204" pitchFamily="34" charset="0"/>
                  <a:cs typeface="Helvetica Light" panose="020B0403020202020204" pitchFamily="34" charset="0"/>
                </a:rPr>
                <a:t>Founded in 1946 by Stanford University</a:t>
              </a:r>
            </a:p>
          </p:txBody>
        </p:sp>
        <p:sp>
          <p:nvSpPr>
            <p:cNvPr id="29704" name="TextBox 7">
              <a:extLst>
                <a:ext uri="{FF2B5EF4-FFF2-40B4-BE49-F238E27FC236}">
                  <a16:creationId xmlns:a16="http://schemas.microsoft.com/office/drawing/2014/main" id="{EFA69FA6-F285-8245-9809-BF62FA00A3CD}"/>
                </a:ext>
              </a:extLst>
            </p:cNvPr>
            <p:cNvSpPr txBox="1">
              <a:spLocks noChangeArrowheads="1"/>
            </p:cNvSpPr>
            <p:nvPr/>
          </p:nvSpPr>
          <p:spPr bwMode="auto">
            <a:xfrm>
              <a:off x="651143" y="5794412"/>
              <a:ext cx="4553712" cy="1117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Helvetica" pitchFamily="2" charset="0"/>
                  <a:ea typeface="Helvetica" pitchFamily="2" charset="0"/>
                  <a:cs typeface="Helvetica" pitchFamily="2" charset="0"/>
                </a:defRPr>
              </a:lvl1pPr>
              <a:lvl2pPr marL="742950" indent="-285750">
                <a:lnSpc>
                  <a:spcPct val="90000"/>
                </a:lnSpc>
                <a:spcBef>
                  <a:spcPts val="500"/>
                </a:spcBef>
                <a:buFont typeface="Arial" panose="020B0604020202020204" pitchFamily="34" charset="0"/>
                <a:buChar char="•"/>
                <a:defRPr sz="2400">
                  <a:solidFill>
                    <a:schemeClr val="tx1"/>
                  </a:solidFill>
                  <a:latin typeface="Helvetica" pitchFamily="2" charset="0"/>
                  <a:ea typeface="Helvetica" pitchFamily="2" charset="0"/>
                  <a:cs typeface="Helvetica" pitchFamily="2" charset="0"/>
                </a:defRPr>
              </a:lvl2pPr>
              <a:lvl3pPr marL="1143000" indent="-228600">
                <a:lnSpc>
                  <a:spcPct val="90000"/>
                </a:lnSpc>
                <a:spcBef>
                  <a:spcPts val="500"/>
                </a:spcBef>
                <a:buFont typeface="Arial" panose="020B0604020202020204" pitchFamily="34" charset="0"/>
                <a:buChar char="•"/>
                <a:defRPr sz="2000">
                  <a:solidFill>
                    <a:schemeClr val="tx1"/>
                  </a:solidFill>
                  <a:latin typeface="Helvetica" pitchFamily="2" charset="0"/>
                  <a:ea typeface="Helvetica" pitchFamily="2" charset="0"/>
                  <a:cs typeface="Helvetica" pitchFamily="2" charset="0"/>
                </a:defRPr>
              </a:lvl3pPr>
              <a:lvl4pPr marL="1600200" indent="-228600">
                <a:lnSpc>
                  <a:spcPct val="90000"/>
                </a:lnSpc>
                <a:spcBef>
                  <a:spcPts val="500"/>
                </a:spcBef>
                <a:buFont typeface="Arial" panose="020B0604020202020204" pitchFamily="34" charset="0"/>
                <a:buChar char="•"/>
                <a:defRPr>
                  <a:solidFill>
                    <a:schemeClr val="tx1"/>
                  </a:solidFill>
                  <a:latin typeface="Helvetica" pitchFamily="2" charset="0"/>
                  <a:ea typeface="Helvetica" pitchFamily="2" charset="0"/>
                  <a:cs typeface="Helvetica" pitchFamily="2" charset="0"/>
                </a:defRPr>
              </a:lvl4pPr>
              <a:lvl5pPr marL="2057400" indent="-228600">
                <a:lnSpc>
                  <a:spcPct val="90000"/>
                </a:lnSpc>
                <a:spcBef>
                  <a:spcPts val="500"/>
                </a:spcBef>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9pPr>
            </a:lstStyle>
            <a:p>
              <a:pPr eaLnBrk="1" hangingPunct="1">
                <a:lnSpc>
                  <a:spcPct val="100000"/>
                </a:lnSpc>
                <a:spcBef>
                  <a:spcPct val="0"/>
                </a:spcBef>
                <a:buFontTx/>
                <a:buNone/>
              </a:pPr>
              <a:r>
                <a:rPr lang="en-US" altLang="en-US" b="1">
                  <a:solidFill>
                    <a:schemeClr val="accent2"/>
                  </a:solidFill>
                </a:rPr>
                <a:t>Innovation</a:t>
              </a:r>
            </a:p>
          </p:txBody>
        </p:sp>
        <p:sp>
          <p:nvSpPr>
            <p:cNvPr id="29705" name="TextBox 8">
              <a:extLst>
                <a:ext uri="{FF2B5EF4-FFF2-40B4-BE49-F238E27FC236}">
                  <a16:creationId xmlns:a16="http://schemas.microsoft.com/office/drawing/2014/main" id="{DB93A736-4329-044D-8CCE-5BD112D267D9}"/>
                </a:ext>
              </a:extLst>
            </p:cNvPr>
            <p:cNvSpPr txBox="1">
              <a:spLocks noChangeArrowheads="1"/>
            </p:cNvSpPr>
            <p:nvPr/>
          </p:nvSpPr>
          <p:spPr bwMode="auto">
            <a:xfrm>
              <a:off x="651143" y="6765014"/>
              <a:ext cx="5132415" cy="1380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Helvetica" pitchFamily="2" charset="0"/>
                  <a:ea typeface="Helvetica" pitchFamily="2" charset="0"/>
                  <a:cs typeface="Helvetica" pitchFamily="2" charset="0"/>
                </a:defRPr>
              </a:lvl1pPr>
              <a:lvl2pPr marL="742950" indent="-285750">
                <a:lnSpc>
                  <a:spcPct val="90000"/>
                </a:lnSpc>
                <a:spcBef>
                  <a:spcPts val="500"/>
                </a:spcBef>
                <a:buFont typeface="Arial" panose="020B0604020202020204" pitchFamily="34" charset="0"/>
                <a:buChar char="•"/>
                <a:defRPr sz="2400">
                  <a:solidFill>
                    <a:schemeClr val="tx1"/>
                  </a:solidFill>
                  <a:latin typeface="Helvetica" pitchFamily="2" charset="0"/>
                  <a:ea typeface="Helvetica" pitchFamily="2" charset="0"/>
                  <a:cs typeface="Helvetica" pitchFamily="2" charset="0"/>
                </a:defRPr>
              </a:lvl2pPr>
              <a:lvl3pPr marL="1143000" indent="-228600">
                <a:lnSpc>
                  <a:spcPct val="90000"/>
                </a:lnSpc>
                <a:spcBef>
                  <a:spcPts val="500"/>
                </a:spcBef>
                <a:buFont typeface="Arial" panose="020B0604020202020204" pitchFamily="34" charset="0"/>
                <a:buChar char="•"/>
                <a:defRPr sz="2000">
                  <a:solidFill>
                    <a:schemeClr val="tx1"/>
                  </a:solidFill>
                  <a:latin typeface="Helvetica" pitchFamily="2" charset="0"/>
                  <a:ea typeface="Helvetica" pitchFamily="2" charset="0"/>
                  <a:cs typeface="Helvetica" pitchFamily="2" charset="0"/>
                </a:defRPr>
              </a:lvl3pPr>
              <a:lvl4pPr marL="1600200" indent="-228600">
                <a:lnSpc>
                  <a:spcPct val="90000"/>
                </a:lnSpc>
                <a:spcBef>
                  <a:spcPts val="500"/>
                </a:spcBef>
                <a:buFont typeface="Arial" panose="020B0604020202020204" pitchFamily="34" charset="0"/>
                <a:buChar char="•"/>
                <a:defRPr>
                  <a:solidFill>
                    <a:schemeClr val="tx1"/>
                  </a:solidFill>
                  <a:latin typeface="Helvetica" pitchFamily="2" charset="0"/>
                  <a:ea typeface="Helvetica" pitchFamily="2" charset="0"/>
                  <a:cs typeface="Helvetica" pitchFamily="2" charset="0"/>
                </a:defRPr>
              </a:lvl4pPr>
              <a:lvl5pPr marL="2057400" indent="-228600">
                <a:lnSpc>
                  <a:spcPct val="90000"/>
                </a:lnSpc>
                <a:spcBef>
                  <a:spcPts val="500"/>
                </a:spcBef>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9pPr>
            </a:lstStyle>
            <a:p>
              <a:pPr eaLnBrk="1" hangingPunct="1">
                <a:lnSpc>
                  <a:spcPct val="100000"/>
                </a:lnSpc>
                <a:spcBef>
                  <a:spcPct val="0"/>
                </a:spcBef>
                <a:buFontTx/>
                <a:buNone/>
              </a:pPr>
              <a:r>
                <a:rPr lang="en-US" altLang="en-US" sz="1800">
                  <a:ea typeface="Helvetica Light" panose="020B0403020202020204" pitchFamily="34" charset="0"/>
                  <a:cs typeface="Helvetica Light" panose="020B0403020202020204" pitchFamily="34" charset="0"/>
                </a:rPr>
                <a:t>$4B+ in research </a:t>
              </a:r>
              <a:br>
                <a:rPr lang="en-US" altLang="en-US" sz="1800">
                  <a:ea typeface="Helvetica Light" panose="020B0403020202020204" pitchFamily="34" charset="0"/>
                  <a:cs typeface="Helvetica Light" panose="020B0403020202020204" pitchFamily="34" charset="0"/>
                </a:rPr>
              </a:br>
              <a:r>
                <a:rPr lang="en-US" altLang="en-US" sz="1800">
                  <a:ea typeface="Helvetica Light" panose="020B0403020202020204" pitchFamily="34" charset="0"/>
                  <a:cs typeface="Helvetica Light" panose="020B0403020202020204" pitchFamily="34" charset="0"/>
                </a:rPr>
                <a:t>over the last 10 years</a:t>
              </a:r>
            </a:p>
          </p:txBody>
        </p:sp>
        <p:sp>
          <p:nvSpPr>
            <p:cNvPr id="29706" name="TextBox 11">
              <a:extLst>
                <a:ext uri="{FF2B5EF4-FFF2-40B4-BE49-F238E27FC236}">
                  <a16:creationId xmlns:a16="http://schemas.microsoft.com/office/drawing/2014/main" id="{13A14AD3-EF49-F743-87ED-AE17B5C1B515}"/>
                </a:ext>
              </a:extLst>
            </p:cNvPr>
            <p:cNvSpPr txBox="1">
              <a:spLocks noChangeArrowheads="1"/>
            </p:cNvSpPr>
            <p:nvPr/>
          </p:nvSpPr>
          <p:spPr bwMode="auto">
            <a:xfrm>
              <a:off x="651143" y="8684543"/>
              <a:ext cx="3840479" cy="986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Helvetica" pitchFamily="2" charset="0"/>
                  <a:ea typeface="Helvetica" pitchFamily="2" charset="0"/>
                  <a:cs typeface="Helvetica" pitchFamily="2" charset="0"/>
                </a:defRPr>
              </a:lvl1pPr>
              <a:lvl2pPr marL="742950" indent="-285750">
                <a:lnSpc>
                  <a:spcPct val="90000"/>
                </a:lnSpc>
                <a:spcBef>
                  <a:spcPts val="500"/>
                </a:spcBef>
                <a:buFont typeface="Arial" panose="020B0604020202020204" pitchFamily="34" charset="0"/>
                <a:buChar char="•"/>
                <a:defRPr sz="2400">
                  <a:solidFill>
                    <a:schemeClr val="tx1"/>
                  </a:solidFill>
                  <a:latin typeface="Helvetica" pitchFamily="2" charset="0"/>
                  <a:ea typeface="Helvetica" pitchFamily="2" charset="0"/>
                  <a:cs typeface="Helvetica" pitchFamily="2" charset="0"/>
                </a:defRPr>
              </a:lvl2pPr>
              <a:lvl3pPr marL="1143000" indent="-228600">
                <a:lnSpc>
                  <a:spcPct val="90000"/>
                </a:lnSpc>
                <a:spcBef>
                  <a:spcPts val="500"/>
                </a:spcBef>
                <a:buFont typeface="Arial" panose="020B0604020202020204" pitchFamily="34" charset="0"/>
                <a:buChar char="•"/>
                <a:defRPr sz="2000">
                  <a:solidFill>
                    <a:schemeClr val="tx1"/>
                  </a:solidFill>
                  <a:latin typeface="Helvetica" pitchFamily="2" charset="0"/>
                  <a:ea typeface="Helvetica" pitchFamily="2" charset="0"/>
                  <a:cs typeface="Helvetica" pitchFamily="2" charset="0"/>
                </a:defRPr>
              </a:lvl3pPr>
              <a:lvl4pPr marL="1600200" indent="-228600">
                <a:lnSpc>
                  <a:spcPct val="90000"/>
                </a:lnSpc>
                <a:spcBef>
                  <a:spcPts val="500"/>
                </a:spcBef>
                <a:buFont typeface="Arial" panose="020B0604020202020204" pitchFamily="34" charset="0"/>
                <a:buChar char="•"/>
                <a:defRPr>
                  <a:solidFill>
                    <a:schemeClr val="tx1"/>
                  </a:solidFill>
                  <a:latin typeface="Helvetica" pitchFamily="2" charset="0"/>
                  <a:ea typeface="Helvetica" pitchFamily="2" charset="0"/>
                  <a:cs typeface="Helvetica" pitchFamily="2" charset="0"/>
                </a:defRPr>
              </a:lvl4pPr>
              <a:lvl5pPr marL="2057400" indent="-228600">
                <a:lnSpc>
                  <a:spcPct val="90000"/>
                </a:lnSpc>
                <a:spcBef>
                  <a:spcPts val="500"/>
                </a:spcBef>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9pPr>
            </a:lstStyle>
            <a:p>
              <a:pPr eaLnBrk="1" hangingPunct="1">
                <a:lnSpc>
                  <a:spcPct val="100000"/>
                </a:lnSpc>
                <a:spcBef>
                  <a:spcPct val="0"/>
                </a:spcBef>
                <a:buFontTx/>
                <a:buNone/>
              </a:pPr>
              <a:r>
                <a:rPr lang="en-US" altLang="en-US" sz="2400" b="1">
                  <a:latin typeface="Helvetica"/>
                  <a:cs typeface="Helvetica"/>
                </a:rPr>
                <a:t>4,600+</a:t>
              </a:r>
              <a:endParaRPr lang="en-US" altLang="en-US" sz="2400" b="1"/>
            </a:p>
          </p:txBody>
        </p:sp>
        <p:sp>
          <p:nvSpPr>
            <p:cNvPr id="29707" name="TextBox 12">
              <a:extLst>
                <a:ext uri="{FF2B5EF4-FFF2-40B4-BE49-F238E27FC236}">
                  <a16:creationId xmlns:a16="http://schemas.microsoft.com/office/drawing/2014/main" id="{6B171C8F-3465-CB4C-9F4D-BD042380CCF3}"/>
                </a:ext>
              </a:extLst>
            </p:cNvPr>
            <p:cNvSpPr txBox="1">
              <a:spLocks noChangeArrowheads="1"/>
            </p:cNvSpPr>
            <p:nvPr/>
          </p:nvSpPr>
          <p:spPr bwMode="auto">
            <a:xfrm>
              <a:off x="651143" y="9530602"/>
              <a:ext cx="3840479" cy="789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Helvetica" pitchFamily="2" charset="0"/>
                  <a:ea typeface="Helvetica" pitchFamily="2" charset="0"/>
                  <a:cs typeface="Helvetica" pitchFamily="2" charset="0"/>
                </a:defRPr>
              </a:lvl1pPr>
              <a:lvl2pPr marL="742950" indent="-285750">
                <a:lnSpc>
                  <a:spcPct val="90000"/>
                </a:lnSpc>
                <a:spcBef>
                  <a:spcPts val="500"/>
                </a:spcBef>
                <a:buFont typeface="Arial" panose="020B0604020202020204" pitchFamily="34" charset="0"/>
                <a:buChar char="•"/>
                <a:defRPr sz="2400">
                  <a:solidFill>
                    <a:schemeClr val="tx1"/>
                  </a:solidFill>
                  <a:latin typeface="Helvetica" pitchFamily="2" charset="0"/>
                  <a:ea typeface="Helvetica" pitchFamily="2" charset="0"/>
                  <a:cs typeface="Helvetica" pitchFamily="2" charset="0"/>
                </a:defRPr>
              </a:lvl2pPr>
              <a:lvl3pPr marL="1143000" indent="-228600">
                <a:lnSpc>
                  <a:spcPct val="90000"/>
                </a:lnSpc>
                <a:spcBef>
                  <a:spcPts val="500"/>
                </a:spcBef>
                <a:buFont typeface="Arial" panose="020B0604020202020204" pitchFamily="34" charset="0"/>
                <a:buChar char="•"/>
                <a:defRPr sz="2000">
                  <a:solidFill>
                    <a:schemeClr val="tx1"/>
                  </a:solidFill>
                  <a:latin typeface="Helvetica" pitchFamily="2" charset="0"/>
                  <a:ea typeface="Helvetica" pitchFamily="2" charset="0"/>
                  <a:cs typeface="Helvetica" pitchFamily="2" charset="0"/>
                </a:defRPr>
              </a:lvl3pPr>
              <a:lvl4pPr marL="1600200" indent="-228600">
                <a:lnSpc>
                  <a:spcPct val="90000"/>
                </a:lnSpc>
                <a:spcBef>
                  <a:spcPts val="500"/>
                </a:spcBef>
                <a:buFont typeface="Arial" panose="020B0604020202020204" pitchFamily="34" charset="0"/>
                <a:buChar char="•"/>
                <a:defRPr>
                  <a:solidFill>
                    <a:schemeClr val="tx1"/>
                  </a:solidFill>
                  <a:latin typeface="Helvetica" pitchFamily="2" charset="0"/>
                  <a:ea typeface="Helvetica" pitchFamily="2" charset="0"/>
                  <a:cs typeface="Helvetica" pitchFamily="2" charset="0"/>
                </a:defRPr>
              </a:lvl4pPr>
              <a:lvl5pPr marL="2057400" indent="-228600">
                <a:lnSpc>
                  <a:spcPct val="90000"/>
                </a:lnSpc>
                <a:spcBef>
                  <a:spcPts val="500"/>
                </a:spcBef>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9pPr>
            </a:lstStyle>
            <a:p>
              <a:pPr eaLnBrk="1" hangingPunct="1">
                <a:lnSpc>
                  <a:spcPct val="100000"/>
                </a:lnSpc>
                <a:spcBef>
                  <a:spcPct val="0"/>
                </a:spcBef>
                <a:buFontTx/>
                <a:buNone/>
              </a:pPr>
              <a:r>
                <a:rPr lang="en-US" altLang="en-US" sz="1800">
                  <a:solidFill>
                    <a:srgbClr val="2C4652"/>
                  </a:solidFill>
                </a:rPr>
                <a:t>Total patents</a:t>
              </a:r>
            </a:p>
          </p:txBody>
        </p:sp>
        <p:sp>
          <p:nvSpPr>
            <p:cNvPr id="29710" name="TextBox 15">
              <a:extLst>
                <a:ext uri="{FF2B5EF4-FFF2-40B4-BE49-F238E27FC236}">
                  <a16:creationId xmlns:a16="http://schemas.microsoft.com/office/drawing/2014/main" id="{4B37291B-2BDC-004E-9A90-40E6B7202598}"/>
                </a:ext>
              </a:extLst>
            </p:cNvPr>
            <p:cNvSpPr txBox="1">
              <a:spLocks noChangeArrowheads="1"/>
            </p:cNvSpPr>
            <p:nvPr/>
          </p:nvSpPr>
          <p:spPr bwMode="auto">
            <a:xfrm>
              <a:off x="5314641" y="8667101"/>
              <a:ext cx="3840480" cy="986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Helvetica" pitchFamily="2" charset="0"/>
                  <a:ea typeface="Helvetica" pitchFamily="2" charset="0"/>
                  <a:cs typeface="Helvetica" pitchFamily="2" charset="0"/>
                </a:defRPr>
              </a:lvl1pPr>
              <a:lvl2pPr marL="742950" indent="-285750">
                <a:lnSpc>
                  <a:spcPct val="90000"/>
                </a:lnSpc>
                <a:spcBef>
                  <a:spcPts val="500"/>
                </a:spcBef>
                <a:buFont typeface="Arial" panose="020B0604020202020204" pitchFamily="34" charset="0"/>
                <a:buChar char="•"/>
                <a:defRPr sz="2400">
                  <a:solidFill>
                    <a:schemeClr val="tx1"/>
                  </a:solidFill>
                  <a:latin typeface="Helvetica" pitchFamily="2" charset="0"/>
                  <a:ea typeface="Helvetica" pitchFamily="2" charset="0"/>
                  <a:cs typeface="Helvetica" pitchFamily="2" charset="0"/>
                </a:defRPr>
              </a:lvl2pPr>
              <a:lvl3pPr marL="1143000" indent="-228600">
                <a:lnSpc>
                  <a:spcPct val="90000"/>
                </a:lnSpc>
                <a:spcBef>
                  <a:spcPts val="500"/>
                </a:spcBef>
                <a:buFont typeface="Arial" panose="020B0604020202020204" pitchFamily="34" charset="0"/>
                <a:buChar char="•"/>
                <a:defRPr sz="2000">
                  <a:solidFill>
                    <a:schemeClr val="tx1"/>
                  </a:solidFill>
                  <a:latin typeface="Helvetica" pitchFamily="2" charset="0"/>
                  <a:ea typeface="Helvetica" pitchFamily="2" charset="0"/>
                  <a:cs typeface="Helvetica" pitchFamily="2" charset="0"/>
                </a:defRPr>
              </a:lvl3pPr>
              <a:lvl4pPr marL="1600200" indent="-228600">
                <a:lnSpc>
                  <a:spcPct val="90000"/>
                </a:lnSpc>
                <a:spcBef>
                  <a:spcPts val="500"/>
                </a:spcBef>
                <a:buFont typeface="Arial" panose="020B0604020202020204" pitchFamily="34" charset="0"/>
                <a:buChar char="•"/>
                <a:defRPr>
                  <a:solidFill>
                    <a:schemeClr val="tx1"/>
                  </a:solidFill>
                  <a:latin typeface="Helvetica" pitchFamily="2" charset="0"/>
                  <a:ea typeface="Helvetica" pitchFamily="2" charset="0"/>
                  <a:cs typeface="Helvetica" pitchFamily="2" charset="0"/>
                </a:defRPr>
              </a:lvl4pPr>
              <a:lvl5pPr marL="2057400" indent="-228600">
                <a:lnSpc>
                  <a:spcPct val="90000"/>
                </a:lnSpc>
                <a:spcBef>
                  <a:spcPts val="500"/>
                </a:spcBef>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9pPr>
            </a:lstStyle>
            <a:p>
              <a:pPr eaLnBrk="1" hangingPunct="1">
                <a:lnSpc>
                  <a:spcPct val="100000"/>
                </a:lnSpc>
                <a:spcBef>
                  <a:spcPct val="0"/>
                </a:spcBef>
                <a:buFontTx/>
                <a:buNone/>
              </a:pPr>
              <a:r>
                <a:rPr lang="en-US" altLang="en-US" sz="2400" b="1"/>
                <a:t>13k+</a:t>
              </a:r>
            </a:p>
          </p:txBody>
        </p:sp>
        <p:sp>
          <p:nvSpPr>
            <p:cNvPr id="29711" name="TextBox 16">
              <a:extLst>
                <a:ext uri="{FF2B5EF4-FFF2-40B4-BE49-F238E27FC236}">
                  <a16:creationId xmlns:a16="http://schemas.microsoft.com/office/drawing/2014/main" id="{83A582BC-A3C4-DD47-B2C0-F850CE3B4238}"/>
                </a:ext>
              </a:extLst>
            </p:cNvPr>
            <p:cNvSpPr txBox="1">
              <a:spLocks noChangeArrowheads="1"/>
            </p:cNvSpPr>
            <p:nvPr/>
          </p:nvSpPr>
          <p:spPr bwMode="auto">
            <a:xfrm>
              <a:off x="5314641" y="9513158"/>
              <a:ext cx="5106902" cy="789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Helvetica" pitchFamily="2" charset="0"/>
                  <a:ea typeface="Helvetica" pitchFamily="2" charset="0"/>
                  <a:cs typeface="Helvetica" pitchFamily="2" charset="0"/>
                </a:defRPr>
              </a:lvl1pPr>
              <a:lvl2pPr marL="742950" indent="-285750">
                <a:lnSpc>
                  <a:spcPct val="90000"/>
                </a:lnSpc>
                <a:spcBef>
                  <a:spcPts val="500"/>
                </a:spcBef>
                <a:buFont typeface="Arial" panose="020B0604020202020204" pitchFamily="34" charset="0"/>
                <a:buChar char="•"/>
                <a:defRPr sz="2400">
                  <a:solidFill>
                    <a:schemeClr val="tx1"/>
                  </a:solidFill>
                  <a:latin typeface="Helvetica" pitchFamily="2" charset="0"/>
                  <a:ea typeface="Helvetica" pitchFamily="2" charset="0"/>
                  <a:cs typeface="Helvetica" pitchFamily="2" charset="0"/>
                </a:defRPr>
              </a:lvl2pPr>
              <a:lvl3pPr marL="1143000" indent="-228600">
                <a:lnSpc>
                  <a:spcPct val="90000"/>
                </a:lnSpc>
                <a:spcBef>
                  <a:spcPts val="500"/>
                </a:spcBef>
                <a:buFont typeface="Arial" panose="020B0604020202020204" pitchFamily="34" charset="0"/>
                <a:buChar char="•"/>
                <a:defRPr sz="2000">
                  <a:solidFill>
                    <a:schemeClr val="tx1"/>
                  </a:solidFill>
                  <a:latin typeface="Helvetica" pitchFamily="2" charset="0"/>
                  <a:ea typeface="Helvetica" pitchFamily="2" charset="0"/>
                  <a:cs typeface="Helvetica" pitchFamily="2" charset="0"/>
                </a:defRPr>
              </a:lvl3pPr>
              <a:lvl4pPr marL="1600200" indent="-228600">
                <a:lnSpc>
                  <a:spcPct val="90000"/>
                </a:lnSpc>
                <a:spcBef>
                  <a:spcPts val="500"/>
                </a:spcBef>
                <a:buFont typeface="Arial" panose="020B0604020202020204" pitchFamily="34" charset="0"/>
                <a:buChar char="•"/>
                <a:defRPr>
                  <a:solidFill>
                    <a:schemeClr val="tx1"/>
                  </a:solidFill>
                  <a:latin typeface="Helvetica" pitchFamily="2" charset="0"/>
                  <a:ea typeface="Helvetica" pitchFamily="2" charset="0"/>
                  <a:cs typeface="Helvetica" pitchFamily="2" charset="0"/>
                </a:defRPr>
              </a:lvl4pPr>
              <a:lvl5pPr marL="2057400" indent="-228600">
                <a:lnSpc>
                  <a:spcPct val="90000"/>
                </a:lnSpc>
                <a:spcBef>
                  <a:spcPts val="500"/>
                </a:spcBef>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9pPr>
            </a:lstStyle>
            <a:p>
              <a:pPr eaLnBrk="1" hangingPunct="1">
                <a:lnSpc>
                  <a:spcPct val="100000"/>
                </a:lnSpc>
                <a:spcBef>
                  <a:spcPct val="0"/>
                </a:spcBef>
                <a:buFontTx/>
                <a:buNone/>
              </a:pPr>
              <a:r>
                <a:rPr lang="en-US" altLang="en-US" sz="1800">
                  <a:solidFill>
                    <a:srgbClr val="2C4652"/>
                  </a:solidFill>
                </a:rPr>
                <a:t>Patent cases</a:t>
              </a:r>
            </a:p>
          </p:txBody>
        </p:sp>
        <p:sp>
          <p:nvSpPr>
            <p:cNvPr id="29712" name="TextBox 17">
              <a:extLst>
                <a:ext uri="{FF2B5EF4-FFF2-40B4-BE49-F238E27FC236}">
                  <a16:creationId xmlns:a16="http://schemas.microsoft.com/office/drawing/2014/main" id="{6EF12452-DCD1-8C4F-A2BC-2E6C4452EF7B}"/>
                </a:ext>
              </a:extLst>
            </p:cNvPr>
            <p:cNvSpPr txBox="1">
              <a:spLocks noChangeArrowheads="1"/>
            </p:cNvSpPr>
            <p:nvPr/>
          </p:nvSpPr>
          <p:spPr bwMode="auto">
            <a:xfrm>
              <a:off x="652252" y="10808860"/>
              <a:ext cx="3840480" cy="986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Helvetica" pitchFamily="2" charset="0"/>
                  <a:ea typeface="Helvetica" pitchFamily="2" charset="0"/>
                  <a:cs typeface="Helvetica" pitchFamily="2" charset="0"/>
                </a:defRPr>
              </a:lvl1pPr>
              <a:lvl2pPr marL="742950" indent="-285750">
                <a:lnSpc>
                  <a:spcPct val="90000"/>
                </a:lnSpc>
                <a:spcBef>
                  <a:spcPts val="500"/>
                </a:spcBef>
                <a:buFont typeface="Arial" panose="020B0604020202020204" pitchFamily="34" charset="0"/>
                <a:buChar char="•"/>
                <a:defRPr sz="2400">
                  <a:solidFill>
                    <a:schemeClr val="tx1"/>
                  </a:solidFill>
                  <a:latin typeface="Helvetica" pitchFamily="2" charset="0"/>
                  <a:ea typeface="Helvetica" pitchFamily="2" charset="0"/>
                  <a:cs typeface="Helvetica" pitchFamily="2" charset="0"/>
                </a:defRPr>
              </a:lvl2pPr>
              <a:lvl3pPr marL="1143000" indent="-228600">
                <a:lnSpc>
                  <a:spcPct val="90000"/>
                </a:lnSpc>
                <a:spcBef>
                  <a:spcPts val="500"/>
                </a:spcBef>
                <a:buFont typeface="Arial" panose="020B0604020202020204" pitchFamily="34" charset="0"/>
                <a:buChar char="•"/>
                <a:defRPr sz="2000">
                  <a:solidFill>
                    <a:schemeClr val="tx1"/>
                  </a:solidFill>
                  <a:latin typeface="Helvetica" pitchFamily="2" charset="0"/>
                  <a:ea typeface="Helvetica" pitchFamily="2" charset="0"/>
                  <a:cs typeface="Helvetica" pitchFamily="2" charset="0"/>
                </a:defRPr>
              </a:lvl3pPr>
              <a:lvl4pPr marL="1600200" indent="-228600">
                <a:lnSpc>
                  <a:spcPct val="90000"/>
                </a:lnSpc>
                <a:spcBef>
                  <a:spcPts val="500"/>
                </a:spcBef>
                <a:buFont typeface="Arial" panose="020B0604020202020204" pitchFamily="34" charset="0"/>
                <a:buChar char="•"/>
                <a:defRPr>
                  <a:solidFill>
                    <a:schemeClr val="tx1"/>
                  </a:solidFill>
                  <a:latin typeface="Helvetica" pitchFamily="2" charset="0"/>
                  <a:ea typeface="Helvetica" pitchFamily="2" charset="0"/>
                  <a:cs typeface="Helvetica" pitchFamily="2" charset="0"/>
                </a:defRPr>
              </a:lvl4pPr>
              <a:lvl5pPr marL="2057400" indent="-228600">
                <a:lnSpc>
                  <a:spcPct val="90000"/>
                </a:lnSpc>
                <a:spcBef>
                  <a:spcPts val="500"/>
                </a:spcBef>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9pPr>
            </a:lstStyle>
            <a:p>
              <a:pPr eaLnBrk="1" hangingPunct="1">
                <a:lnSpc>
                  <a:spcPct val="100000"/>
                </a:lnSpc>
                <a:spcBef>
                  <a:spcPct val="0"/>
                </a:spcBef>
                <a:buFontTx/>
                <a:buNone/>
              </a:pPr>
              <a:r>
                <a:rPr lang="en-US" altLang="en-US" sz="2400" b="1"/>
                <a:t>1,000</a:t>
              </a:r>
              <a:r>
                <a:rPr lang="en-US" altLang="en-US" sz="2400"/>
                <a:t>+</a:t>
              </a:r>
            </a:p>
          </p:txBody>
        </p:sp>
        <p:sp>
          <p:nvSpPr>
            <p:cNvPr id="29713" name="TextBox 18">
              <a:extLst>
                <a:ext uri="{FF2B5EF4-FFF2-40B4-BE49-F238E27FC236}">
                  <a16:creationId xmlns:a16="http://schemas.microsoft.com/office/drawing/2014/main" id="{C0A9C6AA-50D7-FC4A-A6DF-FD77DDA25E81}"/>
                </a:ext>
              </a:extLst>
            </p:cNvPr>
            <p:cNvSpPr txBox="1">
              <a:spLocks noChangeArrowheads="1"/>
            </p:cNvSpPr>
            <p:nvPr/>
          </p:nvSpPr>
          <p:spPr bwMode="auto">
            <a:xfrm>
              <a:off x="670539" y="11654917"/>
              <a:ext cx="4534316" cy="789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Helvetica" pitchFamily="2" charset="0"/>
                  <a:ea typeface="Helvetica" pitchFamily="2" charset="0"/>
                  <a:cs typeface="Helvetica" pitchFamily="2" charset="0"/>
                </a:defRPr>
              </a:lvl1pPr>
              <a:lvl2pPr marL="742950" indent="-285750">
                <a:lnSpc>
                  <a:spcPct val="90000"/>
                </a:lnSpc>
                <a:spcBef>
                  <a:spcPts val="500"/>
                </a:spcBef>
                <a:buFont typeface="Arial" panose="020B0604020202020204" pitchFamily="34" charset="0"/>
                <a:buChar char="•"/>
                <a:defRPr sz="2400">
                  <a:solidFill>
                    <a:schemeClr val="tx1"/>
                  </a:solidFill>
                  <a:latin typeface="Helvetica" pitchFamily="2" charset="0"/>
                  <a:ea typeface="Helvetica" pitchFamily="2" charset="0"/>
                  <a:cs typeface="Helvetica" pitchFamily="2" charset="0"/>
                </a:defRPr>
              </a:lvl2pPr>
              <a:lvl3pPr marL="1143000" indent="-228600">
                <a:lnSpc>
                  <a:spcPct val="90000"/>
                </a:lnSpc>
                <a:spcBef>
                  <a:spcPts val="500"/>
                </a:spcBef>
                <a:buFont typeface="Arial" panose="020B0604020202020204" pitchFamily="34" charset="0"/>
                <a:buChar char="•"/>
                <a:defRPr sz="2000">
                  <a:solidFill>
                    <a:schemeClr val="tx1"/>
                  </a:solidFill>
                  <a:latin typeface="Helvetica" pitchFamily="2" charset="0"/>
                  <a:ea typeface="Helvetica" pitchFamily="2" charset="0"/>
                  <a:cs typeface="Helvetica" pitchFamily="2" charset="0"/>
                </a:defRPr>
              </a:lvl3pPr>
              <a:lvl4pPr marL="1600200" indent="-228600">
                <a:lnSpc>
                  <a:spcPct val="90000"/>
                </a:lnSpc>
                <a:spcBef>
                  <a:spcPts val="500"/>
                </a:spcBef>
                <a:buFont typeface="Arial" panose="020B0604020202020204" pitchFamily="34" charset="0"/>
                <a:buChar char="•"/>
                <a:defRPr>
                  <a:solidFill>
                    <a:schemeClr val="tx1"/>
                  </a:solidFill>
                  <a:latin typeface="Helvetica" pitchFamily="2" charset="0"/>
                  <a:ea typeface="Helvetica" pitchFamily="2" charset="0"/>
                  <a:cs typeface="Helvetica" pitchFamily="2" charset="0"/>
                </a:defRPr>
              </a:lvl4pPr>
              <a:lvl5pPr marL="2057400" indent="-228600">
                <a:lnSpc>
                  <a:spcPct val="90000"/>
                </a:lnSpc>
                <a:spcBef>
                  <a:spcPts val="500"/>
                </a:spcBef>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9pPr>
            </a:lstStyle>
            <a:p>
              <a:pPr eaLnBrk="1" hangingPunct="1">
                <a:lnSpc>
                  <a:spcPct val="100000"/>
                </a:lnSpc>
                <a:spcBef>
                  <a:spcPct val="0"/>
                </a:spcBef>
                <a:buFontTx/>
                <a:buNone/>
              </a:pPr>
              <a:r>
                <a:rPr lang="en-US" altLang="en-US" sz="1800">
                  <a:solidFill>
                    <a:srgbClr val="2C4652"/>
                  </a:solidFill>
                </a:rPr>
                <a:t>Scientific reports</a:t>
              </a:r>
            </a:p>
          </p:txBody>
        </p:sp>
        <p:sp>
          <p:nvSpPr>
            <p:cNvPr id="29714" name="TextBox 19">
              <a:extLst>
                <a:ext uri="{FF2B5EF4-FFF2-40B4-BE49-F238E27FC236}">
                  <a16:creationId xmlns:a16="http://schemas.microsoft.com/office/drawing/2014/main" id="{21C061C8-BBB0-E544-A491-41DD3C851E75}"/>
                </a:ext>
              </a:extLst>
            </p:cNvPr>
            <p:cNvSpPr txBox="1">
              <a:spLocks noChangeArrowheads="1"/>
            </p:cNvSpPr>
            <p:nvPr/>
          </p:nvSpPr>
          <p:spPr bwMode="auto">
            <a:xfrm>
              <a:off x="11437194" y="1869017"/>
              <a:ext cx="3840479" cy="1117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Helvetica" pitchFamily="2" charset="0"/>
                  <a:ea typeface="Helvetica" pitchFamily="2" charset="0"/>
                  <a:cs typeface="Helvetica" pitchFamily="2" charset="0"/>
                </a:defRPr>
              </a:lvl1pPr>
              <a:lvl2pPr marL="742950" indent="-285750">
                <a:lnSpc>
                  <a:spcPct val="90000"/>
                </a:lnSpc>
                <a:spcBef>
                  <a:spcPts val="500"/>
                </a:spcBef>
                <a:buFont typeface="Arial" panose="020B0604020202020204" pitchFamily="34" charset="0"/>
                <a:buChar char="•"/>
                <a:defRPr sz="2400">
                  <a:solidFill>
                    <a:schemeClr val="tx1"/>
                  </a:solidFill>
                  <a:latin typeface="Helvetica" pitchFamily="2" charset="0"/>
                  <a:ea typeface="Helvetica" pitchFamily="2" charset="0"/>
                  <a:cs typeface="Helvetica" pitchFamily="2" charset="0"/>
                </a:defRPr>
              </a:lvl2pPr>
              <a:lvl3pPr marL="1143000" indent="-228600">
                <a:lnSpc>
                  <a:spcPct val="90000"/>
                </a:lnSpc>
                <a:spcBef>
                  <a:spcPts val="500"/>
                </a:spcBef>
                <a:buFont typeface="Arial" panose="020B0604020202020204" pitchFamily="34" charset="0"/>
                <a:buChar char="•"/>
                <a:defRPr sz="2000">
                  <a:solidFill>
                    <a:schemeClr val="tx1"/>
                  </a:solidFill>
                  <a:latin typeface="Helvetica" pitchFamily="2" charset="0"/>
                  <a:ea typeface="Helvetica" pitchFamily="2" charset="0"/>
                  <a:cs typeface="Helvetica" pitchFamily="2" charset="0"/>
                </a:defRPr>
              </a:lvl3pPr>
              <a:lvl4pPr marL="1600200" indent="-228600">
                <a:lnSpc>
                  <a:spcPct val="90000"/>
                </a:lnSpc>
                <a:spcBef>
                  <a:spcPts val="500"/>
                </a:spcBef>
                <a:buFont typeface="Arial" panose="020B0604020202020204" pitchFamily="34" charset="0"/>
                <a:buChar char="•"/>
                <a:defRPr>
                  <a:solidFill>
                    <a:schemeClr val="tx1"/>
                  </a:solidFill>
                  <a:latin typeface="Helvetica" pitchFamily="2" charset="0"/>
                  <a:ea typeface="Helvetica" pitchFamily="2" charset="0"/>
                  <a:cs typeface="Helvetica" pitchFamily="2" charset="0"/>
                </a:defRPr>
              </a:lvl4pPr>
              <a:lvl5pPr marL="2057400" indent="-228600">
                <a:lnSpc>
                  <a:spcPct val="90000"/>
                </a:lnSpc>
                <a:spcBef>
                  <a:spcPts val="500"/>
                </a:spcBef>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9pPr>
            </a:lstStyle>
            <a:p>
              <a:pPr eaLnBrk="1" hangingPunct="1">
                <a:lnSpc>
                  <a:spcPct val="100000"/>
                </a:lnSpc>
                <a:spcBef>
                  <a:spcPct val="0"/>
                </a:spcBef>
                <a:buFontTx/>
                <a:buNone/>
              </a:pPr>
              <a:r>
                <a:rPr lang="en-US" altLang="en-US" b="1">
                  <a:solidFill>
                    <a:schemeClr val="accent2"/>
                  </a:solidFill>
                </a:rPr>
                <a:t>1,700+</a:t>
              </a:r>
            </a:p>
          </p:txBody>
        </p:sp>
        <p:sp>
          <p:nvSpPr>
            <p:cNvPr id="29715" name="TextBox 20">
              <a:extLst>
                <a:ext uri="{FF2B5EF4-FFF2-40B4-BE49-F238E27FC236}">
                  <a16:creationId xmlns:a16="http://schemas.microsoft.com/office/drawing/2014/main" id="{78CB5D54-6C7B-8045-9899-DD3DC860697E}"/>
                </a:ext>
              </a:extLst>
            </p:cNvPr>
            <p:cNvSpPr txBox="1">
              <a:spLocks noChangeArrowheads="1"/>
            </p:cNvSpPr>
            <p:nvPr/>
          </p:nvSpPr>
          <p:spPr bwMode="auto">
            <a:xfrm>
              <a:off x="11437194" y="2845792"/>
              <a:ext cx="3840479" cy="789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Helvetica" pitchFamily="2" charset="0"/>
                  <a:ea typeface="Helvetica" pitchFamily="2" charset="0"/>
                  <a:cs typeface="Helvetica" pitchFamily="2" charset="0"/>
                </a:defRPr>
              </a:lvl1pPr>
              <a:lvl2pPr marL="742950" indent="-285750">
                <a:lnSpc>
                  <a:spcPct val="90000"/>
                </a:lnSpc>
                <a:spcBef>
                  <a:spcPts val="500"/>
                </a:spcBef>
                <a:buFont typeface="Arial" panose="020B0604020202020204" pitchFamily="34" charset="0"/>
                <a:buChar char="•"/>
                <a:defRPr sz="2400">
                  <a:solidFill>
                    <a:schemeClr val="tx1"/>
                  </a:solidFill>
                  <a:latin typeface="Helvetica" pitchFamily="2" charset="0"/>
                  <a:ea typeface="Helvetica" pitchFamily="2" charset="0"/>
                  <a:cs typeface="Helvetica" pitchFamily="2" charset="0"/>
                </a:defRPr>
              </a:lvl2pPr>
              <a:lvl3pPr marL="1143000" indent="-228600">
                <a:lnSpc>
                  <a:spcPct val="90000"/>
                </a:lnSpc>
                <a:spcBef>
                  <a:spcPts val="500"/>
                </a:spcBef>
                <a:buFont typeface="Arial" panose="020B0604020202020204" pitchFamily="34" charset="0"/>
                <a:buChar char="•"/>
                <a:defRPr sz="2000">
                  <a:solidFill>
                    <a:schemeClr val="tx1"/>
                  </a:solidFill>
                  <a:latin typeface="Helvetica" pitchFamily="2" charset="0"/>
                  <a:ea typeface="Helvetica" pitchFamily="2" charset="0"/>
                  <a:cs typeface="Helvetica" pitchFamily="2" charset="0"/>
                </a:defRPr>
              </a:lvl3pPr>
              <a:lvl4pPr marL="1600200" indent="-228600">
                <a:lnSpc>
                  <a:spcPct val="90000"/>
                </a:lnSpc>
                <a:spcBef>
                  <a:spcPts val="500"/>
                </a:spcBef>
                <a:buFont typeface="Arial" panose="020B0604020202020204" pitchFamily="34" charset="0"/>
                <a:buChar char="•"/>
                <a:defRPr>
                  <a:solidFill>
                    <a:schemeClr val="tx1"/>
                  </a:solidFill>
                  <a:latin typeface="Helvetica" pitchFamily="2" charset="0"/>
                  <a:ea typeface="Helvetica" pitchFamily="2" charset="0"/>
                  <a:cs typeface="Helvetica" pitchFamily="2" charset="0"/>
                </a:defRPr>
              </a:lvl4pPr>
              <a:lvl5pPr marL="2057400" indent="-228600">
                <a:lnSpc>
                  <a:spcPct val="90000"/>
                </a:lnSpc>
                <a:spcBef>
                  <a:spcPts val="500"/>
                </a:spcBef>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9pPr>
            </a:lstStyle>
            <a:p>
              <a:pPr eaLnBrk="1" hangingPunct="1">
                <a:lnSpc>
                  <a:spcPct val="100000"/>
                </a:lnSpc>
                <a:spcBef>
                  <a:spcPct val="0"/>
                </a:spcBef>
                <a:buFontTx/>
                <a:buNone/>
              </a:pPr>
              <a:r>
                <a:rPr lang="en-US" altLang="en-US" sz="1800">
                  <a:solidFill>
                    <a:srgbClr val="2C4652"/>
                  </a:solidFill>
                </a:rPr>
                <a:t>Staff members</a:t>
              </a:r>
            </a:p>
          </p:txBody>
        </p:sp>
        <p:sp>
          <p:nvSpPr>
            <p:cNvPr id="29716" name="TextBox 21">
              <a:extLst>
                <a:ext uri="{FF2B5EF4-FFF2-40B4-BE49-F238E27FC236}">
                  <a16:creationId xmlns:a16="http://schemas.microsoft.com/office/drawing/2014/main" id="{6D84C85B-A1CF-AE4A-9415-6827B09FCA1C}"/>
                </a:ext>
              </a:extLst>
            </p:cNvPr>
            <p:cNvSpPr txBox="1">
              <a:spLocks noChangeArrowheads="1"/>
            </p:cNvSpPr>
            <p:nvPr/>
          </p:nvSpPr>
          <p:spPr bwMode="auto">
            <a:xfrm>
              <a:off x="17435583" y="1865805"/>
              <a:ext cx="3840479" cy="1117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Helvetica" pitchFamily="2" charset="0"/>
                  <a:ea typeface="Helvetica" pitchFamily="2" charset="0"/>
                  <a:cs typeface="Helvetica" pitchFamily="2" charset="0"/>
                </a:defRPr>
              </a:lvl1pPr>
              <a:lvl2pPr marL="742950" indent="-285750">
                <a:lnSpc>
                  <a:spcPct val="90000"/>
                </a:lnSpc>
                <a:spcBef>
                  <a:spcPts val="500"/>
                </a:spcBef>
                <a:buFont typeface="Arial" panose="020B0604020202020204" pitchFamily="34" charset="0"/>
                <a:buChar char="•"/>
                <a:defRPr sz="2400">
                  <a:solidFill>
                    <a:schemeClr val="tx1"/>
                  </a:solidFill>
                  <a:latin typeface="Helvetica" pitchFamily="2" charset="0"/>
                  <a:ea typeface="Helvetica" pitchFamily="2" charset="0"/>
                  <a:cs typeface="Helvetica" pitchFamily="2" charset="0"/>
                </a:defRPr>
              </a:lvl2pPr>
              <a:lvl3pPr marL="1143000" indent="-228600">
                <a:lnSpc>
                  <a:spcPct val="90000"/>
                </a:lnSpc>
                <a:spcBef>
                  <a:spcPts val="500"/>
                </a:spcBef>
                <a:buFont typeface="Arial" panose="020B0604020202020204" pitchFamily="34" charset="0"/>
                <a:buChar char="•"/>
                <a:defRPr sz="2000">
                  <a:solidFill>
                    <a:schemeClr val="tx1"/>
                  </a:solidFill>
                  <a:latin typeface="Helvetica" pitchFamily="2" charset="0"/>
                  <a:ea typeface="Helvetica" pitchFamily="2" charset="0"/>
                  <a:cs typeface="Helvetica" pitchFamily="2" charset="0"/>
                </a:defRPr>
              </a:lvl3pPr>
              <a:lvl4pPr marL="1600200" indent="-228600">
                <a:lnSpc>
                  <a:spcPct val="90000"/>
                </a:lnSpc>
                <a:spcBef>
                  <a:spcPts val="500"/>
                </a:spcBef>
                <a:buFont typeface="Arial" panose="020B0604020202020204" pitchFamily="34" charset="0"/>
                <a:buChar char="•"/>
                <a:defRPr>
                  <a:solidFill>
                    <a:schemeClr val="tx1"/>
                  </a:solidFill>
                  <a:latin typeface="Helvetica" pitchFamily="2" charset="0"/>
                  <a:ea typeface="Helvetica" pitchFamily="2" charset="0"/>
                  <a:cs typeface="Helvetica" pitchFamily="2" charset="0"/>
                </a:defRPr>
              </a:lvl4pPr>
              <a:lvl5pPr marL="2057400" indent="-228600">
                <a:lnSpc>
                  <a:spcPct val="90000"/>
                </a:lnSpc>
                <a:spcBef>
                  <a:spcPts val="500"/>
                </a:spcBef>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9pPr>
            </a:lstStyle>
            <a:p>
              <a:pPr eaLnBrk="1" hangingPunct="1">
                <a:lnSpc>
                  <a:spcPct val="100000"/>
                </a:lnSpc>
                <a:spcBef>
                  <a:spcPct val="0"/>
                </a:spcBef>
                <a:buFontTx/>
                <a:buNone/>
              </a:pPr>
              <a:r>
                <a:rPr lang="en-US" altLang="en-US" b="1">
                  <a:solidFill>
                    <a:schemeClr val="accent2"/>
                  </a:solidFill>
                </a:rPr>
                <a:t>~$500M</a:t>
              </a:r>
            </a:p>
          </p:txBody>
        </p:sp>
        <p:sp>
          <p:nvSpPr>
            <p:cNvPr id="29717" name="TextBox 22">
              <a:extLst>
                <a:ext uri="{FF2B5EF4-FFF2-40B4-BE49-F238E27FC236}">
                  <a16:creationId xmlns:a16="http://schemas.microsoft.com/office/drawing/2014/main" id="{ADA9E148-851A-0544-A6BE-1517CAC6B8DA}"/>
                </a:ext>
              </a:extLst>
            </p:cNvPr>
            <p:cNvSpPr txBox="1">
              <a:spLocks noChangeArrowheads="1"/>
            </p:cNvSpPr>
            <p:nvPr/>
          </p:nvSpPr>
          <p:spPr bwMode="auto">
            <a:xfrm>
              <a:off x="17435583" y="2852160"/>
              <a:ext cx="4882897" cy="789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Helvetica" pitchFamily="2" charset="0"/>
                  <a:ea typeface="Helvetica" pitchFamily="2" charset="0"/>
                  <a:cs typeface="Helvetica" pitchFamily="2" charset="0"/>
                </a:defRPr>
              </a:lvl1pPr>
              <a:lvl2pPr marL="742950" indent="-285750">
                <a:lnSpc>
                  <a:spcPct val="90000"/>
                </a:lnSpc>
                <a:spcBef>
                  <a:spcPts val="500"/>
                </a:spcBef>
                <a:buFont typeface="Arial" panose="020B0604020202020204" pitchFamily="34" charset="0"/>
                <a:buChar char="•"/>
                <a:defRPr sz="2400">
                  <a:solidFill>
                    <a:schemeClr val="tx1"/>
                  </a:solidFill>
                  <a:latin typeface="Helvetica" pitchFamily="2" charset="0"/>
                  <a:ea typeface="Helvetica" pitchFamily="2" charset="0"/>
                  <a:cs typeface="Helvetica" pitchFamily="2" charset="0"/>
                </a:defRPr>
              </a:lvl2pPr>
              <a:lvl3pPr marL="1143000" indent="-228600">
                <a:lnSpc>
                  <a:spcPct val="90000"/>
                </a:lnSpc>
                <a:spcBef>
                  <a:spcPts val="500"/>
                </a:spcBef>
                <a:buFont typeface="Arial" panose="020B0604020202020204" pitchFamily="34" charset="0"/>
                <a:buChar char="•"/>
                <a:defRPr sz="2000">
                  <a:solidFill>
                    <a:schemeClr val="tx1"/>
                  </a:solidFill>
                  <a:latin typeface="Helvetica" pitchFamily="2" charset="0"/>
                  <a:ea typeface="Helvetica" pitchFamily="2" charset="0"/>
                  <a:cs typeface="Helvetica" pitchFamily="2" charset="0"/>
                </a:defRPr>
              </a:lvl3pPr>
              <a:lvl4pPr marL="1600200" indent="-228600">
                <a:lnSpc>
                  <a:spcPct val="90000"/>
                </a:lnSpc>
                <a:spcBef>
                  <a:spcPts val="500"/>
                </a:spcBef>
                <a:buFont typeface="Arial" panose="020B0604020202020204" pitchFamily="34" charset="0"/>
                <a:buChar char="•"/>
                <a:defRPr>
                  <a:solidFill>
                    <a:schemeClr val="tx1"/>
                  </a:solidFill>
                  <a:latin typeface="Helvetica" pitchFamily="2" charset="0"/>
                  <a:ea typeface="Helvetica" pitchFamily="2" charset="0"/>
                  <a:cs typeface="Helvetica" pitchFamily="2" charset="0"/>
                </a:defRPr>
              </a:lvl4pPr>
              <a:lvl5pPr marL="2057400" indent="-228600">
                <a:lnSpc>
                  <a:spcPct val="90000"/>
                </a:lnSpc>
                <a:spcBef>
                  <a:spcPts val="500"/>
                </a:spcBef>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9pPr>
            </a:lstStyle>
            <a:p>
              <a:pPr eaLnBrk="1" hangingPunct="1">
                <a:lnSpc>
                  <a:spcPct val="100000"/>
                </a:lnSpc>
                <a:spcBef>
                  <a:spcPct val="0"/>
                </a:spcBef>
                <a:buFontTx/>
                <a:buNone/>
              </a:pPr>
              <a:r>
                <a:rPr lang="en-US" altLang="en-US" sz="1800">
                  <a:solidFill>
                    <a:srgbClr val="2C4652"/>
                  </a:solidFill>
                </a:rPr>
                <a:t>Annual revenue</a:t>
              </a:r>
            </a:p>
          </p:txBody>
        </p:sp>
        <p:sp>
          <p:nvSpPr>
            <p:cNvPr id="29718" name="TextBox 23">
              <a:extLst>
                <a:ext uri="{FF2B5EF4-FFF2-40B4-BE49-F238E27FC236}">
                  <a16:creationId xmlns:a16="http://schemas.microsoft.com/office/drawing/2014/main" id="{98E536EE-54B4-1E45-8C5F-1F778885E362}"/>
                </a:ext>
              </a:extLst>
            </p:cNvPr>
            <p:cNvSpPr txBox="1">
              <a:spLocks noChangeArrowheads="1"/>
            </p:cNvSpPr>
            <p:nvPr/>
          </p:nvSpPr>
          <p:spPr bwMode="auto">
            <a:xfrm>
              <a:off x="11449144" y="7955915"/>
              <a:ext cx="8083297" cy="1117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Helvetica" pitchFamily="2" charset="0"/>
                  <a:ea typeface="Helvetica" pitchFamily="2" charset="0"/>
                  <a:cs typeface="Helvetica" pitchFamily="2" charset="0"/>
                </a:defRPr>
              </a:lvl1pPr>
              <a:lvl2pPr marL="742950" indent="-285750">
                <a:lnSpc>
                  <a:spcPct val="90000"/>
                </a:lnSpc>
                <a:spcBef>
                  <a:spcPts val="500"/>
                </a:spcBef>
                <a:buFont typeface="Arial" panose="020B0604020202020204" pitchFamily="34" charset="0"/>
                <a:buChar char="•"/>
                <a:defRPr sz="2400">
                  <a:solidFill>
                    <a:schemeClr val="tx1"/>
                  </a:solidFill>
                  <a:latin typeface="Helvetica" pitchFamily="2" charset="0"/>
                  <a:ea typeface="Helvetica" pitchFamily="2" charset="0"/>
                  <a:cs typeface="Helvetica" pitchFamily="2" charset="0"/>
                </a:defRPr>
              </a:lvl2pPr>
              <a:lvl3pPr marL="1143000" indent="-228600">
                <a:lnSpc>
                  <a:spcPct val="90000"/>
                </a:lnSpc>
                <a:spcBef>
                  <a:spcPts val="500"/>
                </a:spcBef>
                <a:buFont typeface="Arial" panose="020B0604020202020204" pitchFamily="34" charset="0"/>
                <a:buChar char="•"/>
                <a:defRPr sz="2000">
                  <a:solidFill>
                    <a:schemeClr val="tx1"/>
                  </a:solidFill>
                  <a:latin typeface="Helvetica" pitchFamily="2" charset="0"/>
                  <a:ea typeface="Helvetica" pitchFamily="2" charset="0"/>
                  <a:cs typeface="Helvetica" pitchFamily="2" charset="0"/>
                </a:defRPr>
              </a:lvl3pPr>
              <a:lvl4pPr marL="1600200" indent="-228600">
                <a:lnSpc>
                  <a:spcPct val="90000"/>
                </a:lnSpc>
                <a:spcBef>
                  <a:spcPts val="500"/>
                </a:spcBef>
                <a:buFont typeface="Arial" panose="020B0604020202020204" pitchFamily="34" charset="0"/>
                <a:buChar char="•"/>
                <a:defRPr>
                  <a:solidFill>
                    <a:schemeClr val="tx1"/>
                  </a:solidFill>
                  <a:latin typeface="Helvetica" pitchFamily="2" charset="0"/>
                  <a:ea typeface="Helvetica" pitchFamily="2" charset="0"/>
                  <a:cs typeface="Helvetica" pitchFamily="2" charset="0"/>
                </a:defRPr>
              </a:lvl4pPr>
              <a:lvl5pPr marL="2057400" indent="-228600">
                <a:lnSpc>
                  <a:spcPct val="90000"/>
                </a:lnSpc>
                <a:spcBef>
                  <a:spcPts val="500"/>
                </a:spcBef>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9pPr>
            </a:lstStyle>
            <a:p>
              <a:pPr eaLnBrk="1" hangingPunct="1">
                <a:lnSpc>
                  <a:spcPct val="100000"/>
                </a:lnSpc>
                <a:spcBef>
                  <a:spcPct val="0"/>
                </a:spcBef>
                <a:buFontTx/>
                <a:buNone/>
              </a:pPr>
              <a:r>
                <a:rPr lang="en-US" altLang="en-US" b="1">
                  <a:solidFill>
                    <a:schemeClr val="accent2"/>
                  </a:solidFill>
                </a:rPr>
                <a:t>Transition</a:t>
              </a:r>
            </a:p>
          </p:txBody>
        </p:sp>
        <p:sp>
          <p:nvSpPr>
            <p:cNvPr id="29719" name="TextBox 24">
              <a:extLst>
                <a:ext uri="{FF2B5EF4-FFF2-40B4-BE49-F238E27FC236}">
                  <a16:creationId xmlns:a16="http://schemas.microsoft.com/office/drawing/2014/main" id="{AD2096A9-88FE-CD48-94B3-B64BEDA6321F}"/>
                </a:ext>
              </a:extLst>
            </p:cNvPr>
            <p:cNvSpPr txBox="1">
              <a:spLocks noChangeArrowheads="1"/>
            </p:cNvSpPr>
            <p:nvPr/>
          </p:nvSpPr>
          <p:spPr bwMode="auto">
            <a:xfrm>
              <a:off x="11449141" y="9003432"/>
              <a:ext cx="13100869" cy="789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Helvetica" pitchFamily="2" charset="0"/>
                  <a:ea typeface="Helvetica" pitchFamily="2" charset="0"/>
                  <a:cs typeface="Helvetica" pitchFamily="2" charset="0"/>
                </a:defRPr>
              </a:lvl1pPr>
              <a:lvl2pPr marL="742950" indent="-285750">
                <a:lnSpc>
                  <a:spcPct val="90000"/>
                </a:lnSpc>
                <a:spcBef>
                  <a:spcPts val="500"/>
                </a:spcBef>
                <a:buFont typeface="Arial" panose="020B0604020202020204" pitchFamily="34" charset="0"/>
                <a:buChar char="•"/>
                <a:defRPr sz="2400">
                  <a:solidFill>
                    <a:schemeClr val="tx1"/>
                  </a:solidFill>
                  <a:latin typeface="Helvetica" pitchFamily="2" charset="0"/>
                  <a:ea typeface="Helvetica" pitchFamily="2" charset="0"/>
                  <a:cs typeface="Helvetica" pitchFamily="2" charset="0"/>
                </a:defRPr>
              </a:lvl2pPr>
              <a:lvl3pPr marL="1143000" indent="-228600">
                <a:lnSpc>
                  <a:spcPct val="90000"/>
                </a:lnSpc>
                <a:spcBef>
                  <a:spcPts val="500"/>
                </a:spcBef>
                <a:buFont typeface="Arial" panose="020B0604020202020204" pitchFamily="34" charset="0"/>
                <a:buChar char="•"/>
                <a:defRPr sz="2000">
                  <a:solidFill>
                    <a:schemeClr val="tx1"/>
                  </a:solidFill>
                  <a:latin typeface="Helvetica" pitchFamily="2" charset="0"/>
                  <a:ea typeface="Helvetica" pitchFamily="2" charset="0"/>
                  <a:cs typeface="Helvetica" pitchFamily="2" charset="0"/>
                </a:defRPr>
              </a:lvl3pPr>
              <a:lvl4pPr marL="1600200" indent="-228600">
                <a:lnSpc>
                  <a:spcPct val="90000"/>
                </a:lnSpc>
                <a:spcBef>
                  <a:spcPts val="500"/>
                </a:spcBef>
                <a:buFont typeface="Arial" panose="020B0604020202020204" pitchFamily="34" charset="0"/>
                <a:buChar char="•"/>
                <a:defRPr>
                  <a:solidFill>
                    <a:schemeClr val="tx1"/>
                  </a:solidFill>
                  <a:latin typeface="Helvetica" pitchFamily="2" charset="0"/>
                  <a:ea typeface="Helvetica" pitchFamily="2" charset="0"/>
                  <a:cs typeface="Helvetica" pitchFamily="2" charset="0"/>
                </a:defRPr>
              </a:lvl4pPr>
              <a:lvl5pPr marL="2057400" indent="-228600">
                <a:lnSpc>
                  <a:spcPct val="90000"/>
                </a:lnSpc>
                <a:spcBef>
                  <a:spcPts val="500"/>
                </a:spcBef>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9pPr>
            </a:lstStyle>
            <a:p>
              <a:pPr eaLnBrk="1" hangingPunct="1">
                <a:lnSpc>
                  <a:spcPct val="100000"/>
                </a:lnSpc>
                <a:spcBef>
                  <a:spcPct val="0"/>
                </a:spcBef>
                <a:buFontTx/>
                <a:buNone/>
              </a:pPr>
              <a:r>
                <a:rPr lang="en-US" altLang="en-US" sz="1800">
                  <a:solidFill>
                    <a:srgbClr val="2C4652"/>
                  </a:solidFill>
                  <a:ea typeface="Helvetica Light" panose="020B0403020202020204" pitchFamily="34" charset="0"/>
                  <a:cs typeface="Helvetica Light" panose="020B0403020202020204" pitchFamily="34" charset="0"/>
                </a:rPr>
                <a:t>Helped to create hundreds of billions of marketplace value</a:t>
              </a:r>
            </a:p>
          </p:txBody>
        </p:sp>
        <p:sp>
          <p:nvSpPr>
            <p:cNvPr id="29720" name="TextBox 25">
              <a:extLst>
                <a:ext uri="{FF2B5EF4-FFF2-40B4-BE49-F238E27FC236}">
                  <a16:creationId xmlns:a16="http://schemas.microsoft.com/office/drawing/2014/main" id="{48217954-244A-2A49-BD42-3F8173AE971D}"/>
                </a:ext>
              </a:extLst>
            </p:cNvPr>
            <p:cNvSpPr txBox="1">
              <a:spLocks noChangeArrowheads="1"/>
            </p:cNvSpPr>
            <p:nvPr/>
          </p:nvSpPr>
          <p:spPr bwMode="auto">
            <a:xfrm>
              <a:off x="11449144" y="10281689"/>
              <a:ext cx="3840479" cy="1117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Helvetica" pitchFamily="2" charset="0"/>
                  <a:ea typeface="Helvetica" pitchFamily="2" charset="0"/>
                  <a:cs typeface="Helvetica" pitchFamily="2" charset="0"/>
                </a:defRPr>
              </a:lvl1pPr>
              <a:lvl2pPr marL="742950" indent="-285750">
                <a:lnSpc>
                  <a:spcPct val="90000"/>
                </a:lnSpc>
                <a:spcBef>
                  <a:spcPts val="500"/>
                </a:spcBef>
                <a:buFont typeface="Arial" panose="020B0604020202020204" pitchFamily="34" charset="0"/>
                <a:buChar char="•"/>
                <a:defRPr sz="2400">
                  <a:solidFill>
                    <a:schemeClr val="tx1"/>
                  </a:solidFill>
                  <a:latin typeface="Helvetica" pitchFamily="2" charset="0"/>
                  <a:ea typeface="Helvetica" pitchFamily="2" charset="0"/>
                  <a:cs typeface="Helvetica" pitchFamily="2" charset="0"/>
                </a:defRPr>
              </a:lvl2pPr>
              <a:lvl3pPr marL="1143000" indent="-228600">
                <a:lnSpc>
                  <a:spcPct val="90000"/>
                </a:lnSpc>
                <a:spcBef>
                  <a:spcPts val="500"/>
                </a:spcBef>
                <a:buFont typeface="Arial" panose="020B0604020202020204" pitchFamily="34" charset="0"/>
                <a:buChar char="•"/>
                <a:defRPr sz="2000">
                  <a:solidFill>
                    <a:schemeClr val="tx1"/>
                  </a:solidFill>
                  <a:latin typeface="Helvetica" pitchFamily="2" charset="0"/>
                  <a:ea typeface="Helvetica" pitchFamily="2" charset="0"/>
                  <a:cs typeface="Helvetica" pitchFamily="2" charset="0"/>
                </a:defRPr>
              </a:lvl3pPr>
              <a:lvl4pPr marL="1600200" indent="-228600">
                <a:lnSpc>
                  <a:spcPct val="90000"/>
                </a:lnSpc>
                <a:spcBef>
                  <a:spcPts val="500"/>
                </a:spcBef>
                <a:buFont typeface="Arial" panose="020B0604020202020204" pitchFamily="34" charset="0"/>
                <a:buChar char="•"/>
                <a:defRPr>
                  <a:solidFill>
                    <a:schemeClr val="tx1"/>
                  </a:solidFill>
                  <a:latin typeface="Helvetica" pitchFamily="2" charset="0"/>
                  <a:ea typeface="Helvetica" pitchFamily="2" charset="0"/>
                  <a:cs typeface="Helvetica" pitchFamily="2" charset="0"/>
                </a:defRPr>
              </a:lvl4pPr>
              <a:lvl5pPr marL="2057400" indent="-228600">
                <a:lnSpc>
                  <a:spcPct val="90000"/>
                </a:lnSpc>
                <a:spcBef>
                  <a:spcPts val="500"/>
                </a:spcBef>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9pPr>
            </a:lstStyle>
            <a:p>
              <a:pPr eaLnBrk="1" hangingPunct="1">
                <a:lnSpc>
                  <a:spcPct val="100000"/>
                </a:lnSpc>
                <a:spcBef>
                  <a:spcPct val="0"/>
                </a:spcBef>
                <a:buFontTx/>
                <a:buNone/>
              </a:pPr>
              <a:r>
                <a:rPr lang="en-US" altLang="en-US" b="1">
                  <a:latin typeface="Helvetica"/>
                  <a:cs typeface="Helvetica"/>
                </a:rPr>
                <a:t>50</a:t>
              </a:r>
              <a:r>
                <a:rPr lang="en-US" altLang="en-US">
                  <a:latin typeface="Helvetica"/>
                  <a:cs typeface="Helvetica"/>
                </a:rPr>
                <a:t>+</a:t>
              </a:r>
            </a:p>
          </p:txBody>
        </p:sp>
        <p:sp>
          <p:nvSpPr>
            <p:cNvPr id="29721" name="TextBox 26">
              <a:extLst>
                <a:ext uri="{FF2B5EF4-FFF2-40B4-BE49-F238E27FC236}">
                  <a16:creationId xmlns:a16="http://schemas.microsoft.com/office/drawing/2014/main" id="{DF3925F9-106C-114F-8ED5-0EFD30F84E8E}"/>
                </a:ext>
              </a:extLst>
            </p:cNvPr>
            <p:cNvSpPr txBox="1">
              <a:spLocks noChangeArrowheads="1"/>
            </p:cNvSpPr>
            <p:nvPr/>
          </p:nvSpPr>
          <p:spPr bwMode="auto">
            <a:xfrm>
              <a:off x="11449144" y="11127746"/>
              <a:ext cx="3840479" cy="1380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Helvetica" pitchFamily="2" charset="0"/>
                  <a:ea typeface="Helvetica" pitchFamily="2" charset="0"/>
                  <a:cs typeface="Helvetica" pitchFamily="2" charset="0"/>
                </a:defRPr>
              </a:lvl1pPr>
              <a:lvl2pPr marL="742950" indent="-285750">
                <a:lnSpc>
                  <a:spcPct val="90000"/>
                </a:lnSpc>
                <a:spcBef>
                  <a:spcPts val="500"/>
                </a:spcBef>
                <a:buFont typeface="Arial" panose="020B0604020202020204" pitchFamily="34" charset="0"/>
                <a:buChar char="•"/>
                <a:defRPr sz="2400">
                  <a:solidFill>
                    <a:schemeClr val="tx1"/>
                  </a:solidFill>
                  <a:latin typeface="Helvetica" pitchFamily="2" charset="0"/>
                  <a:ea typeface="Helvetica" pitchFamily="2" charset="0"/>
                  <a:cs typeface="Helvetica" pitchFamily="2" charset="0"/>
                </a:defRPr>
              </a:lvl2pPr>
              <a:lvl3pPr marL="1143000" indent="-228600">
                <a:lnSpc>
                  <a:spcPct val="90000"/>
                </a:lnSpc>
                <a:spcBef>
                  <a:spcPts val="500"/>
                </a:spcBef>
                <a:buFont typeface="Arial" panose="020B0604020202020204" pitchFamily="34" charset="0"/>
                <a:buChar char="•"/>
                <a:defRPr sz="2000">
                  <a:solidFill>
                    <a:schemeClr val="tx1"/>
                  </a:solidFill>
                  <a:latin typeface="Helvetica" pitchFamily="2" charset="0"/>
                  <a:ea typeface="Helvetica" pitchFamily="2" charset="0"/>
                  <a:cs typeface="Helvetica" pitchFamily="2" charset="0"/>
                </a:defRPr>
              </a:lvl3pPr>
              <a:lvl4pPr marL="1600200" indent="-228600">
                <a:lnSpc>
                  <a:spcPct val="90000"/>
                </a:lnSpc>
                <a:spcBef>
                  <a:spcPts val="500"/>
                </a:spcBef>
                <a:buFont typeface="Arial" panose="020B0604020202020204" pitchFamily="34" charset="0"/>
                <a:buChar char="•"/>
                <a:defRPr>
                  <a:solidFill>
                    <a:schemeClr val="tx1"/>
                  </a:solidFill>
                  <a:latin typeface="Helvetica" pitchFamily="2" charset="0"/>
                  <a:ea typeface="Helvetica" pitchFamily="2" charset="0"/>
                  <a:cs typeface="Helvetica" pitchFamily="2" charset="0"/>
                </a:defRPr>
              </a:lvl4pPr>
              <a:lvl5pPr marL="2057400" indent="-228600">
                <a:lnSpc>
                  <a:spcPct val="90000"/>
                </a:lnSpc>
                <a:spcBef>
                  <a:spcPts val="500"/>
                </a:spcBef>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9pPr>
            </a:lstStyle>
            <a:p>
              <a:pPr eaLnBrk="1" hangingPunct="1">
                <a:lnSpc>
                  <a:spcPct val="100000"/>
                </a:lnSpc>
                <a:spcBef>
                  <a:spcPct val="0"/>
                </a:spcBef>
                <a:buFontTx/>
                <a:buNone/>
              </a:pPr>
              <a:r>
                <a:rPr lang="en-US" altLang="en-US" sz="1800">
                  <a:solidFill>
                    <a:srgbClr val="2C4652"/>
                  </a:solidFill>
                </a:rPr>
                <a:t>Spin-off companies</a:t>
              </a:r>
            </a:p>
          </p:txBody>
        </p:sp>
        <p:sp>
          <p:nvSpPr>
            <p:cNvPr id="29722" name="TextBox 27">
              <a:extLst>
                <a:ext uri="{FF2B5EF4-FFF2-40B4-BE49-F238E27FC236}">
                  <a16:creationId xmlns:a16="http://schemas.microsoft.com/office/drawing/2014/main" id="{57C2C13F-8315-DB44-8516-BBA77E8B97A0}"/>
                </a:ext>
              </a:extLst>
            </p:cNvPr>
            <p:cNvSpPr txBox="1">
              <a:spLocks noChangeArrowheads="1"/>
            </p:cNvSpPr>
            <p:nvPr/>
          </p:nvSpPr>
          <p:spPr bwMode="auto">
            <a:xfrm>
              <a:off x="15294859" y="10281689"/>
              <a:ext cx="3840479" cy="1117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Helvetica" pitchFamily="2" charset="0"/>
                  <a:ea typeface="Helvetica" pitchFamily="2" charset="0"/>
                  <a:cs typeface="Helvetica" pitchFamily="2" charset="0"/>
                </a:defRPr>
              </a:lvl1pPr>
              <a:lvl2pPr marL="742950" indent="-285750">
                <a:lnSpc>
                  <a:spcPct val="90000"/>
                </a:lnSpc>
                <a:spcBef>
                  <a:spcPts val="500"/>
                </a:spcBef>
                <a:buFont typeface="Arial" panose="020B0604020202020204" pitchFamily="34" charset="0"/>
                <a:buChar char="•"/>
                <a:defRPr sz="2400">
                  <a:solidFill>
                    <a:schemeClr val="tx1"/>
                  </a:solidFill>
                  <a:latin typeface="Helvetica" pitchFamily="2" charset="0"/>
                  <a:ea typeface="Helvetica" pitchFamily="2" charset="0"/>
                  <a:cs typeface="Helvetica" pitchFamily="2" charset="0"/>
                </a:defRPr>
              </a:lvl2pPr>
              <a:lvl3pPr marL="1143000" indent="-228600">
                <a:lnSpc>
                  <a:spcPct val="90000"/>
                </a:lnSpc>
                <a:spcBef>
                  <a:spcPts val="500"/>
                </a:spcBef>
                <a:buFont typeface="Arial" panose="020B0604020202020204" pitchFamily="34" charset="0"/>
                <a:buChar char="•"/>
                <a:defRPr sz="2000">
                  <a:solidFill>
                    <a:schemeClr val="tx1"/>
                  </a:solidFill>
                  <a:latin typeface="Helvetica" pitchFamily="2" charset="0"/>
                  <a:ea typeface="Helvetica" pitchFamily="2" charset="0"/>
                  <a:cs typeface="Helvetica" pitchFamily="2" charset="0"/>
                </a:defRPr>
              </a:lvl3pPr>
              <a:lvl4pPr marL="1600200" indent="-228600">
                <a:lnSpc>
                  <a:spcPct val="90000"/>
                </a:lnSpc>
                <a:spcBef>
                  <a:spcPts val="500"/>
                </a:spcBef>
                <a:buFont typeface="Arial" panose="020B0604020202020204" pitchFamily="34" charset="0"/>
                <a:buChar char="•"/>
                <a:defRPr>
                  <a:solidFill>
                    <a:schemeClr val="tx1"/>
                  </a:solidFill>
                  <a:latin typeface="Helvetica" pitchFamily="2" charset="0"/>
                  <a:ea typeface="Helvetica" pitchFamily="2" charset="0"/>
                  <a:cs typeface="Helvetica" pitchFamily="2" charset="0"/>
                </a:defRPr>
              </a:lvl4pPr>
              <a:lvl5pPr marL="2057400" indent="-228600">
                <a:lnSpc>
                  <a:spcPct val="90000"/>
                </a:lnSpc>
                <a:spcBef>
                  <a:spcPts val="500"/>
                </a:spcBef>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9pPr>
            </a:lstStyle>
            <a:p>
              <a:pPr eaLnBrk="1" hangingPunct="1">
                <a:lnSpc>
                  <a:spcPct val="100000"/>
                </a:lnSpc>
                <a:spcBef>
                  <a:spcPct val="0"/>
                </a:spcBef>
                <a:buFontTx/>
                <a:buNone/>
              </a:pPr>
              <a:r>
                <a:rPr lang="en-US" altLang="en-US" b="1"/>
                <a:t>100</a:t>
              </a:r>
              <a:r>
                <a:rPr lang="en-US" altLang="en-US"/>
                <a:t>+</a:t>
              </a:r>
            </a:p>
          </p:txBody>
        </p:sp>
        <p:sp>
          <p:nvSpPr>
            <p:cNvPr id="29723" name="TextBox 28">
              <a:extLst>
                <a:ext uri="{FF2B5EF4-FFF2-40B4-BE49-F238E27FC236}">
                  <a16:creationId xmlns:a16="http://schemas.microsoft.com/office/drawing/2014/main" id="{ECAF783D-1BA6-5E42-9CEE-CD6239861879}"/>
                </a:ext>
              </a:extLst>
            </p:cNvPr>
            <p:cNvSpPr txBox="1">
              <a:spLocks noChangeArrowheads="1"/>
            </p:cNvSpPr>
            <p:nvPr/>
          </p:nvSpPr>
          <p:spPr bwMode="auto">
            <a:xfrm>
              <a:off x="15294859" y="11127746"/>
              <a:ext cx="3840479" cy="1380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Helvetica" pitchFamily="2" charset="0"/>
                  <a:ea typeface="Helvetica" pitchFamily="2" charset="0"/>
                  <a:cs typeface="Helvetica" pitchFamily="2" charset="0"/>
                </a:defRPr>
              </a:lvl1pPr>
              <a:lvl2pPr marL="742950" indent="-285750">
                <a:lnSpc>
                  <a:spcPct val="90000"/>
                </a:lnSpc>
                <a:spcBef>
                  <a:spcPts val="500"/>
                </a:spcBef>
                <a:buFont typeface="Arial" panose="020B0604020202020204" pitchFamily="34" charset="0"/>
                <a:buChar char="•"/>
                <a:defRPr sz="2400">
                  <a:solidFill>
                    <a:schemeClr val="tx1"/>
                  </a:solidFill>
                  <a:latin typeface="Helvetica" pitchFamily="2" charset="0"/>
                  <a:ea typeface="Helvetica" pitchFamily="2" charset="0"/>
                  <a:cs typeface="Helvetica" pitchFamily="2" charset="0"/>
                </a:defRPr>
              </a:lvl2pPr>
              <a:lvl3pPr marL="1143000" indent="-228600">
                <a:lnSpc>
                  <a:spcPct val="90000"/>
                </a:lnSpc>
                <a:spcBef>
                  <a:spcPts val="500"/>
                </a:spcBef>
                <a:buFont typeface="Arial" panose="020B0604020202020204" pitchFamily="34" charset="0"/>
                <a:buChar char="•"/>
                <a:defRPr sz="2000">
                  <a:solidFill>
                    <a:schemeClr val="tx1"/>
                  </a:solidFill>
                  <a:latin typeface="Helvetica" pitchFamily="2" charset="0"/>
                  <a:ea typeface="Helvetica" pitchFamily="2" charset="0"/>
                  <a:cs typeface="Helvetica" pitchFamily="2" charset="0"/>
                </a:defRPr>
              </a:lvl3pPr>
              <a:lvl4pPr marL="1600200" indent="-228600">
                <a:lnSpc>
                  <a:spcPct val="90000"/>
                </a:lnSpc>
                <a:spcBef>
                  <a:spcPts val="500"/>
                </a:spcBef>
                <a:buFont typeface="Arial" panose="020B0604020202020204" pitchFamily="34" charset="0"/>
                <a:buChar char="•"/>
                <a:defRPr>
                  <a:solidFill>
                    <a:schemeClr val="tx1"/>
                  </a:solidFill>
                  <a:latin typeface="Helvetica" pitchFamily="2" charset="0"/>
                  <a:ea typeface="Helvetica" pitchFamily="2" charset="0"/>
                  <a:cs typeface="Helvetica" pitchFamily="2" charset="0"/>
                </a:defRPr>
              </a:lvl4pPr>
              <a:lvl5pPr marL="2057400" indent="-228600">
                <a:lnSpc>
                  <a:spcPct val="90000"/>
                </a:lnSpc>
                <a:spcBef>
                  <a:spcPts val="500"/>
                </a:spcBef>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9pPr>
            </a:lstStyle>
            <a:p>
              <a:pPr eaLnBrk="1" hangingPunct="1">
                <a:lnSpc>
                  <a:spcPct val="100000"/>
                </a:lnSpc>
                <a:spcBef>
                  <a:spcPct val="0"/>
                </a:spcBef>
                <a:buFontTx/>
                <a:buNone/>
              </a:pPr>
              <a:r>
                <a:rPr lang="en-US" altLang="en-US" sz="1800">
                  <a:solidFill>
                    <a:srgbClr val="2C4652"/>
                  </a:solidFill>
                </a:rPr>
                <a:t>Technology licenses</a:t>
              </a:r>
            </a:p>
          </p:txBody>
        </p:sp>
        <p:sp>
          <p:nvSpPr>
            <p:cNvPr id="29724" name="TextBox 29">
              <a:extLst>
                <a:ext uri="{FF2B5EF4-FFF2-40B4-BE49-F238E27FC236}">
                  <a16:creationId xmlns:a16="http://schemas.microsoft.com/office/drawing/2014/main" id="{9646B6CB-7486-1B47-8425-9B2303A00EC9}"/>
                </a:ext>
              </a:extLst>
            </p:cNvPr>
            <p:cNvSpPr txBox="1">
              <a:spLocks noChangeArrowheads="1"/>
            </p:cNvSpPr>
            <p:nvPr/>
          </p:nvSpPr>
          <p:spPr bwMode="auto">
            <a:xfrm>
              <a:off x="18662140" y="10281689"/>
              <a:ext cx="3840479" cy="1117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Helvetica" pitchFamily="2" charset="0"/>
                  <a:ea typeface="Helvetica" pitchFamily="2" charset="0"/>
                  <a:cs typeface="Helvetica" pitchFamily="2" charset="0"/>
                </a:defRPr>
              </a:lvl1pPr>
              <a:lvl2pPr marL="742950" indent="-285750">
                <a:lnSpc>
                  <a:spcPct val="90000"/>
                </a:lnSpc>
                <a:spcBef>
                  <a:spcPts val="500"/>
                </a:spcBef>
                <a:buFont typeface="Arial" panose="020B0604020202020204" pitchFamily="34" charset="0"/>
                <a:buChar char="•"/>
                <a:defRPr sz="2400">
                  <a:solidFill>
                    <a:schemeClr val="tx1"/>
                  </a:solidFill>
                  <a:latin typeface="Helvetica" pitchFamily="2" charset="0"/>
                  <a:ea typeface="Helvetica" pitchFamily="2" charset="0"/>
                  <a:cs typeface="Helvetica" pitchFamily="2" charset="0"/>
                </a:defRPr>
              </a:lvl2pPr>
              <a:lvl3pPr marL="1143000" indent="-228600">
                <a:lnSpc>
                  <a:spcPct val="90000"/>
                </a:lnSpc>
                <a:spcBef>
                  <a:spcPts val="500"/>
                </a:spcBef>
                <a:buFont typeface="Arial" panose="020B0604020202020204" pitchFamily="34" charset="0"/>
                <a:buChar char="•"/>
                <a:defRPr sz="2000">
                  <a:solidFill>
                    <a:schemeClr val="tx1"/>
                  </a:solidFill>
                  <a:latin typeface="Helvetica" pitchFamily="2" charset="0"/>
                  <a:ea typeface="Helvetica" pitchFamily="2" charset="0"/>
                  <a:cs typeface="Helvetica" pitchFamily="2" charset="0"/>
                </a:defRPr>
              </a:lvl3pPr>
              <a:lvl4pPr marL="1600200" indent="-228600">
                <a:lnSpc>
                  <a:spcPct val="90000"/>
                </a:lnSpc>
                <a:spcBef>
                  <a:spcPts val="500"/>
                </a:spcBef>
                <a:buFont typeface="Arial" panose="020B0604020202020204" pitchFamily="34" charset="0"/>
                <a:buChar char="•"/>
                <a:defRPr>
                  <a:solidFill>
                    <a:schemeClr val="tx1"/>
                  </a:solidFill>
                  <a:latin typeface="Helvetica" pitchFamily="2" charset="0"/>
                  <a:ea typeface="Helvetica" pitchFamily="2" charset="0"/>
                  <a:cs typeface="Helvetica" pitchFamily="2" charset="0"/>
                </a:defRPr>
              </a:lvl4pPr>
              <a:lvl5pPr marL="2057400" indent="-228600">
                <a:lnSpc>
                  <a:spcPct val="90000"/>
                </a:lnSpc>
                <a:spcBef>
                  <a:spcPts val="500"/>
                </a:spcBef>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9pPr>
            </a:lstStyle>
            <a:p>
              <a:pPr eaLnBrk="1" hangingPunct="1">
                <a:lnSpc>
                  <a:spcPct val="100000"/>
                </a:lnSpc>
                <a:spcBef>
                  <a:spcPct val="0"/>
                </a:spcBef>
                <a:buFontTx/>
                <a:buNone/>
              </a:pPr>
              <a:r>
                <a:rPr lang="en-US" altLang="en-US" b="1"/>
                <a:t>1,000</a:t>
              </a:r>
              <a:r>
                <a:rPr lang="en-US" altLang="en-US"/>
                <a:t>+</a:t>
              </a:r>
            </a:p>
          </p:txBody>
        </p:sp>
        <p:sp>
          <p:nvSpPr>
            <p:cNvPr id="29725" name="TextBox 30">
              <a:extLst>
                <a:ext uri="{FF2B5EF4-FFF2-40B4-BE49-F238E27FC236}">
                  <a16:creationId xmlns:a16="http://schemas.microsoft.com/office/drawing/2014/main" id="{DC2BABA4-0FF1-6743-85E0-ED96D77A7C86}"/>
                </a:ext>
              </a:extLst>
            </p:cNvPr>
            <p:cNvSpPr txBox="1">
              <a:spLocks noChangeArrowheads="1"/>
            </p:cNvSpPr>
            <p:nvPr/>
          </p:nvSpPr>
          <p:spPr bwMode="auto">
            <a:xfrm>
              <a:off x="18774149" y="11127746"/>
              <a:ext cx="4646541" cy="1380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Helvetica" pitchFamily="2" charset="0"/>
                  <a:ea typeface="Helvetica" pitchFamily="2" charset="0"/>
                  <a:cs typeface="Helvetica" pitchFamily="2" charset="0"/>
                </a:defRPr>
              </a:lvl1pPr>
              <a:lvl2pPr marL="742950" indent="-285750">
                <a:lnSpc>
                  <a:spcPct val="90000"/>
                </a:lnSpc>
                <a:spcBef>
                  <a:spcPts val="500"/>
                </a:spcBef>
                <a:buFont typeface="Arial" panose="020B0604020202020204" pitchFamily="34" charset="0"/>
                <a:buChar char="•"/>
                <a:defRPr sz="2400">
                  <a:solidFill>
                    <a:schemeClr val="tx1"/>
                  </a:solidFill>
                  <a:latin typeface="Helvetica" pitchFamily="2" charset="0"/>
                  <a:ea typeface="Helvetica" pitchFamily="2" charset="0"/>
                  <a:cs typeface="Helvetica" pitchFamily="2" charset="0"/>
                </a:defRPr>
              </a:lvl2pPr>
              <a:lvl3pPr marL="1143000" indent="-228600">
                <a:lnSpc>
                  <a:spcPct val="90000"/>
                </a:lnSpc>
                <a:spcBef>
                  <a:spcPts val="500"/>
                </a:spcBef>
                <a:buFont typeface="Arial" panose="020B0604020202020204" pitchFamily="34" charset="0"/>
                <a:buChar char="•"/>
                <a:defRPr sz="2000">
                  <a:solidFill>
                    <a:schemeClr val="tx1"/>
                  </a:solidFill>
                  <a:latin typeface="Helvetica" pitchFamily="2" charset="0"/>
                  <a:ea typeface="Helvetica" pitchFamily="2" charset="0"/>
                  <a:cs typeface="Helvetica" pitchFamily="2" charset="0"/>
                </a:defRPr>
              </a:lvl3pPr>
              <a:lvl4pPr marL="1600200" indent="-228600">
                <a:lnSpc>
                  <a:spcPct val="90000"/>
                </a:lnSpc>
                <a:spcBef>
                  <a:spcPts val="500"/>
                </a:spcBef>
                <a:buFont typeface="Arial" panose="020B0604020202020204" pitchFamily="34" charset="0"/>
                <a:buChar char="•"/>
                <a:defRPr>
                  <a:solidFill>
                    <a:schemeClr val="tx1"/>
                  </a:solidFill>
                  <a:latin typeface="Helvetica" pitchFamily="2" charset="0"/>
                  <a:ea typeface="Helvetica" pitchFamily="2" charset="0"/>
                  <a:cs typeface="Helvetica" pitchFamily="2" charset="0"/>
                </a:defRPr>
              </a:lvl4pPr>
              <a:lvl5pPr marL="2057400" indent="-228600">
                <a:lnSpc>
                  <a:spcPct val="90000"/>
                </a:lnSpc>
                <a:spcBef>
                  <a:spcPts val="500"/>
                </a:spcBef>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9pPr>
            </a:lstStyle>
            <a:p>
              <a:pPr eaLnBrk="1" hangingPunct="1">
                <a:lnSpc>
                  <a:spcPct val="100000"/>
                </a:lnSpc>
                <a:spcBef>
                  <a:spcPct val="0"/>
                </a:spcBef>
                <a:buFontTx/>
                <a:buNone/>
              </a:pPr>
              <a:r>
                <a:rPr lang="en-US" altLang="en-US" sz="1800">
                  <a:solidFill>
                    <a:srgbClr val="2C4652"/>
                  </a:solidFill>
                </a:rPr>
                <a:t>Custom built advanced products</a:t>
              </a:r>
            </a:p>
          </p:txBody>
        </p:sp>
        <p:grpSp>
          <p:nvGrpSpPr>
            <p:cNvPr id="29726" name="Group 31">
              <a:extLst>
                <a:ext uri="{FF2B5EF4-FFF2-40B4-BE49-F238E27FC236}">
                  <a16:creationId xmlns:a16="http://schemas.microsoft.com/office/drawing/2014/main" id="{606E0A51-7AC7-9341-8BDB-8D2E2DAA43EC}"/>
                </a:ext>
              </a:extLst>
            </p:cNvPr>
            <p:cNvGrpSpPr>
              <a:grpSpLocks/>
            </p:cNvGrpSpPr>
            <p:nvPr/>
          </p:nvGrpSpPr>
          <p:grpSpPr bwMode="auto">
            <a:xfrm>
              <a:off x="651144" y="1865805"/>
              <a:ext cx="23667168" cy="10998743"/>
              <a:chOff x="360104" y="1260745"/>
              <a:chExt cx="10892627" cy="4812057"/>
            </a:xfrm>
          </p:grpSpPr>
          <p:cxnSp>
            <p:nvCxnSpPr>
              <p:cNvPr id="29727" name="Straight Connector 32">
                <a:extLst>
                  <a:ext uri="{FF2B5EF4-FFF2-40B4-BE49-F238E27FC236}">
                    <a16:creationId xmlns:a16="http://schemas.microsoft.com/office/drawing/2014/main" id="{CC9B6F47-94D0-A74D-9F86-A6966673063C}"/>
                  </a:ext>
                </a:extLst>
              </p:cNvPr>
              <p:cNvCxnSpPr>
                <a:cxnSpLocks noChangeShapeType="1"/>
              </p:cNvCxnSpPr>
              <p:nvPr/>
            </p:nvCxnSpPr>
            <p:spPr bwMode="auto">
              <a:xfrm>
                <a:off x="5007248" y="1260745"/>
                <a:ext cx="0" cy="4812057"/>
              </a:xfrm>
              <a:prstGeom prst="line">
                <a:avLst/>
              </a:prstGeom>
              <a:noFill/>
              <a:ln w="12700">
                <a:solidFill>
                  <a:srgbClr val="DFDFDF"/>
                </a:solidFill>
                <a:miter lim="400000"/>
                <a:headEnd/>
                <a:tailEnd/>
              </a:ln>
              <a:extLst>
                <a:ext uri="{909E8E84-426E-40DD-AFC4-6F175D3DCCD1}">
                  <a14:hiddenFill xmlns:a14="http://schemas.microsoft.com/office/drawing/2010/main">
                    <a:noFill/>
                  </a14:hiddenFill>
                </a:ext>
              </a:extLst>
            </p:spPr>
          </p:cxnSp>
          <p:cxnSp>
            <p:nvCxnSpPr>
              <p:cNvPr id="29728" name="Straight Connector 33">
                <a:extLst>
                  <a:ext uri="{FF2B5EF4-FFF2-40B4-BE49-F238E27FC236}">
                    <a16:creationId xmlns:a16="http://schemas.microsoft.com/office/drawing/2014/main" id="{289F5539-B37C-8D41-A55B-0B80D015EE0F}"/>
                  </a:ext>
                </a:extLst>
              </p:cNvPr>
              <p:cNvCxnSpPr>
                <a:cxnSpLocks/>
              </p:cNvCxnSpPr>
              <p:nvPr/>
            </p:nvCxnSpPr>
            <p:spPr bwMode="auto">
              <a:xfrm>
                <a:off x="360104" y="2744629"/>
                <a:ext cx="4647144" cy="0"/>
              </a:xfrm>
              <a:prstGeom prst="line">
                <a:avLst/>
              </a:prstGeom>
              <a:noFill/>
              <a:ln w="12700">
                <a:solidFill>
                  <a:srgbClr val="DFDFDF"/>
                </a:solidFill>
                <a:miter lim="400000"/>
                <a:headEnd/>
                <a:tailEnd/>
              </a:ln>
              <a:extLst>
                <a:ext uri="{909E8E84-426E-40DD-AFC4-6F175D3DCCD1}">
                  <a14:hiddenFill xmlns:a14="http://schemas.microsoft.com/office/drawing/2010/main">
                    <a:noFill/>
                  </a14:hiddenFill>
                </a:ext>
              </a:extLst>
            </p:spPr>
          </p:cxnSp>
          <p:cxnSp>
            <p:nvCxnSpPr>
              <p:cNvPr id="29729" name="Straight Connector 34">
                <a:extLst>
                  <a:ext uri="{FF2B5EF4-FFF2-40B4-BE49-F238E27FC236}">
                    <a16:creationId xmlns:a16="http://schemas.microsoft.com/office/drawing/2014/main" id="{3E4E2DBC-30B8-1B4C-BE4C-A908DCD6F1B9}"/>
                  </a:ext>
                </a:extLst>
              </p:cNvPr>
              <p:cNvCxnSpPr>
                <a:cxnSpLocks/>
              </p:cNvCxnSpPr>
              <p:nvPr/>
            </p:nvCxnSpPr>
            <p:spPr bwMode="auto">
              <a:xfrm>
                <a:off x="5007248" y="3766019"/>
                <a:ext cx="6245483" cy="0"/>
              </a:xfrm>
              <a:prstGeom prst="line">
                <a:avLst/>
              </a:prstGeom>
              <a:noFill/>
              <a:ln w="12700">
                <a:solidFill>
                  <a:srgbClr val="DFDFDF"/>
                </a:solidFill>
                <a:miter lim="400000"/>
                <a:headEnd/>
                <a:tailEnd/>
              </a:ln>
              <a:extLst>
                <a:ext uri="{909E8E84-426E-40DD-AFC4-6F175D3DCCD1}">
                  <a14:hiddenFill xmlns:a14="http://schemas.microsoft.com/office/drawing/2010/main">
                    <a:noFill/>
                  </a14:hiddenFill>
                </a:ext>
              </a:extLst>
            </p:spPr>
          </p:cxnSp>
        </p:grpSp>
        <p:sp>
          <p:nvSpPr>
            <p:cNvPr id="41" name="TextBox 15">
              <a:extLst>
                <a:ext uri="{FF2B5EF4-FFF2-40B4-BE49-F238E27FC236}">
                  <a16:creationId xmlns:a16="http://schemas.microsoft.com/office/drawing/2014/main" id="{B0A0DEDA-5A3F-7E4F-9743-689142D97C78}"/>
                </a:ext>
              </a:extLst>
            </p:cNvPr>
            <p:cNvSpPr txBox="1">
              <a:spLocks noChangeArrowheads="1"/>
            </p:cNvSpPr>
            <p:nvPr/>
          </p:nvSpPr>
          <p:spPr bwMode="auto">
            <a:xfrm>
              <a:off x="5314641" y="10808717"/>
              <a:ext cx="3840480" cy="986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Helvetica" pitchFamily="2" charset="0"/>
                  <a:ea typeface="Helvetica" pitchFamily="2" charset="0"/>
                  <a:cs typeface="Helvetica" pitchFamily="2" charset="0"/>
                </a:defRPr>
              </a:lvl1pPr>
              <a:lvl2pPr marL="742950" indent="-285750">
                <a:lnSpc>
                  <a:spcPct val="90000"/>
                </a:lnSpc>
                <a:spcBef>
                  <a:spcPts val="500"/>
                </a:spcBef>
                <a:buFont typeface="Arial" panose="020B0604020202020204" pitchFamily="34" charset="0"/>
                <a:buChar char="•"/>
                <a:defRPr sz="2400">
                  <a:solidFill>
                    <a:schemeClr val="tx1"/>
                  </a:solidFill>
                  <a:latin typeface="Helvetica" pitchFamily="2" charset="0"/>
                  <a:ea typeface="Helvetica" pitchFamily="2" charset="0"/>
                  <a:cs typeface="Helvetica" pitchFamily="2" charset="0"/>
                </a:defRPr>
              </a:lvl2pPr>
              <a:lvl3pPr marL="1143000" indent="-228600">
                <a:lnSpc>
                  <a:spcPct val="90000"/>
                </a:lnSpc>
                <a:spcBef>
                  <a:spcPts val="500"/>
                </a:spcBef>
                <a:buFont typeface="Arial" panose="020B0604020202020204" pitchFamily="34" charset="0"/>
                <a:buChar char="•"/>
                <a:defRPr sz="2000">
                  <a:solidFill>
                    <a:schemeClr val="tx1"/>
                  </a:solidFill>
                  <a:latin typeface="Helvetica" pitchFamily="2" charset="0"/>
                  <a:ea typeface="Helvetica" pitchFamily="2" charset="0"/>
                  <a:cs typeface="Helvetica" pitchFamily="2" charset="0"/>
                </a:defRPr>
              </a:lvl3pPr>
              <a:lvl4pPr marL="1600200" indent="-228600">
                <a:lnSpc>
                  <a:spcPct val="90000"/>
                </a:lnSpc>
                <a:spcBef>
                  <a:spcPts val="500"/>
                </a:spcBef>
                <a:buFont typeface="Arial" panose="020B0604020202020204" pitchFamily="34" charset="0"/>
                <a:buChar char="•"/>
                <a:defRPr>
                  <a:solidFill>
                    <a:schemeClr val="tx1"/>
                  </a:solidFill>
                  <a:latin typeface="Helvetica" pitchFamily="2" charset="0"/>
                  <a:ea typeface="Helvetica" pitchFamily="2" charset="0"/>
                  <a:cs typeface="Helvetica" pitchFamily="2" charset="0"/>
                </a:defRPr>
              </a:lvl4pPr>
              <a:lvl5pPr marL="2057400" indent="-228600">
                <a:lnSpc>
                  <a:spcPct val="90000"/>
                </a:lnSpc>
                <a:spcBef>
                  <a:spcPts val="500"/>
                </a:spcBef>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9pPr>
            </a:lstStyle>
            <a:p>
              <a:pPr eaLnBrk="1" hangingPunct="1">
                <a:lnSpc>
                  <a:spcPct val="100000"/>
                </a:lnSpc>
                <a:spcBef>
                  <a:spcPct val="0"/>
                </a:spcBef>
                <a:buFontTx/>
                <a:buNone/>
              </a:pPr>
              <a:r>
                <a:rPr lang="en-US" altLang="en-US" sz="2400" b="1"/>
                <a:t>1,000+</a:t>
              </a:r>
            </a:p>
          </p:txBody>
        </p:sp>
        <p:sp>
          <p:nvSpPr>
            <p:cNvPr id="42" name="TextBox 16">
              <a:extLst>
                <a:ext uri="{FF2B5EF4-FFF2-40B4-BE49-F238E27FC236}">
                  <a16:creationId xmlns:a16="http://schemas.microsoft.com/office/drawing/2014/main" id="{A55EC9AC-ABB6-E049-A8F7-2CA1B297FA1A}"/>
                </a:ext>
              </a:extLst>
            </p:cNvPr>
            <p:cNvSpPr txBox="1">
              <a:spLocks noChangeArrowheads="1"/>
            </p:cNvSpPr>
            <p:nvPr/>
          </p:nvSpPr>
          <p:spPr bwMode="auto">
            <a:xfrm>
              <a:off x="5314641" y="11654774"/>
              <a:ext cx="5106902" cy="789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Helvetica" pitchFamily="2" charset="0"/>
                  <a:ea typeface="Helvetica" pitchFamily="2" charset="0"/>
                  <a:cs typeface="Helvetica" pitchFamily="2" charset="0"/>
                </a:defRPr>
              </a:lvl1pPr>
              <a:lvl2pPr marL="742950" indent="-285750">
                <a:lnSpc>
                  <a:spcPct val="90000"/>
                </a:lnSpc>
                <a:spcBef>
                  <a:spcPts val="500"/>
                </a:spcBef>
                <a:buFont typeface="Arial" panose="020B0604020202020204" pitchFamily="34" charset="0"/>
                <a:buChar char="•"/>
                <a:defRPr sz="2400">
                  <a:solidFill>
                    <a:schemeClr val="tx1"/>
                  </a:solidFill>
                  <a:latin typeface="Helvetica" pitchFamily="2" charset="0"/>
                  <a:ea typeface="Helvetica" pitchFamily="2" charset="0"/>
                  <a:cs typeface="Helvetica" pitchFamily="2" charset="0"/>
                </a:defRPr>
              </a:lvl2pPr>
              <a:lvl3pPr marL="1143000" indent="-228600">
                <a:lnSpc>
                  <a:spcPct val="90000"/>
                </a:lnSpc>
                <a:spcBef>
                  <a:spcPts val="500"/>
                </a:spcBef>
                <a:buFont typeface="Arial" panose="020B0604020202020204" pitchFamily="34" charset="0"/>
                <a:buChar char="•"/>
                <a:defRPr sz="2000">
                  <a:solidFill>
                    <a:schemeClr val="tx1"/>
                  </a:solidFill>
                  <a:latin typeface="Helvetica" pitchFamily="2" charset="0"/>
                  <a:ea typeface="Helvetica" pitchFamily="2" charset="0"/>
                  <a:cs typeface="Helvetica" pitchFamily="2" charset="0"/>
                </a:defRPr>
              </a:lvl3pPr>
              <a:lvl4pPr marL="1600200" indent="-228600">
                <a:lnSpc>
                  <a:spcPct val="90000"/>
                </a:lnSpc>
                <a:spcBef>
                  <a:spcPts val="500"/>
                </a:spcBef>
                <a:buFont typeface="Arial" panose="020B0604020202020204" pitchFamily="34" charset="0"/>
                <a:buChar char="•"/>
                <a:defRPr>
                  <a:solidFill>
                    <a:schemeClr val="tx1"/>
                  </a:solidFill>
                  <a:latin typeface="Helvetica" pitchFamily="2" charset="0"/>
                  <a:ea typeface="Helvetica" pitchFamily="2" charset="0"/>
                  <a:cs typeface="Helvetica" pitchFamily="2" charset="0"/>
                </a:defRPr>
              </a:lvl4pPr>
              <a:lvl5pPr marL="2057400" indent="-228600">
                <a:lnSpc>
                  <a:spcPct val="90000"/>
                </a:lnSpc>
                <a:spcBef>
                  <a:spcPts val="500"/>
                </a:spcBef>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Helvetica" pitchFamily="2" charset="0"/>
                  <a:ea typeface="Helvetica" pitchFamily="2" charset="0"/>
                  <a:cs typeface="Helvetica" pitchFamily="2" charset="0"/>
                </a:defRPr>
              </a:lvl9pPr>
            </a:lstStyle>
            <a:p>
              <a:pPr eaLnBrk="1" hangingPunct="1">
                <a:lnSpc>
                  <a:spcPct val="100000"/>
                </a:lnSpc>
                <a:spcBef>
                  <a:spcPct val="0"/>
                </a:spcBef>
                <a:buFontTx/>
                <a:buNone/>
              </a:pPr>
              <a:r>
                <a:rPr lang="en-US" altLang="en-US" sz="1800">
                  <a:solidFill>
                    <a:srgbClr val="2C4652"/>
                  </a:solidFill>
                </a:rPr>
                <a:t>R&amp;D projects / year</a:t>
              </a:r>
            </a:p>
          </p:txBody>
        </p:sp>
      </p:grpSp>
      <p:grpSp>
        <p:nvGrpSpPr>
          <p:cNvPr id="11" name="Group 10">
            <a:extLst>
              <a:ext uri="{FF2B5EF4-FFF2-40B4-BE49-F238E27FC236}">
                <a16:creationId xmlns:a16="http://schemas.microsoft.com/office/drawing/2014/main" id="{32A00BC9-8300-1648-9823-DAAE8E706326}"/>
              </a:ext>
            </a:extLst>
          </p:cNvPr>
          <p:cNvGrpSpPr/>
          <p:nvPr/>
        </p:nvGrpSpPr>
        <p:grpSpPr>
          <a:xfrm rot="21136100">
            <a:off x="8541216" y="2311507"/>
            <a:ext cx="1548948" cy="1552236"/>
            <a:chOff x="8541216" y="2311507"/>
            <a:chExt cx="1548948" cy="1552236"/>
          </a:xfrm>
        </p:grpSpPr>
        <p:sp>
          <p:nvSpPr>
            <p:cNvPr id="54" name="Freeform 53">
              <a:extLst>
                <a:ext uri="{FF2B5EF4-FFF2-40B4-BE49-F238E27FC236}">
                  <a16:creationId xmlns:a16="http://schemas.microsoft.com/office/drawing/2014/main" id="{791163C0-9BB1-454E-9D8C-8BACB4C0A46D}"/>
                </a:ext>
              </a:extLst>
            </p:cNvPr>
            <p:cNvSpPr/>
            <p:nvPr/>
          </p:nvSpPr>
          <p:spPr>
            <a:xfrm>
              <a:off x="9315688" y="2529574"/>
              <a:ext cx="774476" cy="696421"/>
            </a:xfrm>
            <a:custGeom>
              <a:avLst/>
              <a:gdLst>
                <a:gd name="connsiteX0" fmla="*/ 536446 w 774476"/>
                <a:gd name="connsiteY0" fmla="*/ 0 h 696421"/>
                <a:gd name="connsiteX1" fmla="*/ 547638 w 774476"/>
                <a:gd name="connsiteY1" fmla="*/ 9254 h 696421"/>
                <a:gd name="connsiteX2" fmla="*/ 774476 w 774476"/>
                <a:gd name="connsiteY2" fmla="*/ 558052 h 696421"/>
                <a:gd name="connsiteX3" fmla="*/ 770477 w 774476"/>
                <a:gd name="connsiteY3" fmla="*/ 637406 h 696421"/>
                <a:gd name="connsiteX4" fmla="*/ 761489 w 774476"/>
                <a:gd name="connsiteY4" fmla="*/ 696421 h 696421"/>
                <a:gd name="connsiteX5" fmla="*/ 0 w 774476"/>
                <a:gd name="connsiteY5" fmla="*/ 582939 h 696421"/>
                <a:gd name="connsiteX6" fmla="*/ 536446 w 774476"/>
                <a:gd name="connsiteY6" fmla="*/ 0 h 696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4476" h="696421">
                  <a:moveTo>
                    <a:pt x="536446" y="0"/>
                  </a:moveTo>
                  <a:lnTo>
                    <a:pt x="547638" y="9254"/>
                  </a:lnTo>
                  <a:cubicBezTo>
                    <a:pt x="687790" y="149704"/>
                    <a:pt x="774476" y="343733"/>
                    <a:pt x="774476" y="558052"/>
                  </a:cubicBezTo>
                  <a:cubicBezTo>
                    <a:pt x="774476" y="584842"/>
                    <a:pt x="773122" y="611315"/>
                    <a:pt x="770477" y="637406"/>
                  </a:cubicBezTo>
                  <a:lnTo>
                    <a:pt x="761489" y="696421"/>
                  </a:lnTo>
                  <a:lnTo>
                    <a:pt x="0" y="582939"/>
                  </a:lnTo>
                  <a:lnTo>
                    <a:pt x="536446"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2" name="Freeform 51">
              <a:extLst>
                <a:ext uri="{FF2B5EF4-FFF2-40B4-BE49-F238E27FC236}">
                  <a16:creationId xmlns:a16="http://schemas.microsoft.com/office/drawing/2014/main" id="{F1374E29-36AA-7043-A0B2-9E1689821B4C}"/>
                </a:ext>
              </a:extLst>
            </p:cNvPr>
            <p:cNvSpPr/>
            <p:nvPr/>
          </p:nvSpPr>
          <p:spPr>
            <a:xfrm>
              <a:off x="8541216" y="2311507"/>
              <a:ext cx="1535961" cy="1552236"/>
            </a:xfrm>
            <a:custGeom>
              <a:avLst/>
              <a:gdLst>
                <a:gd name="connsiteX0" fmla="*/ 774474 w 1535961"/>
                <a:gd name="connsiteY0" fmla="*/ 0 h 1552236"/>
                <a:gd name="connsiteX1" fmla="*/ 1207490 w 1535961"/>
                <a:gd name="connsiteY1" fmla="*/ 132549 h 1552236"/>
                <a:gd name="connsiteX2" fmla="*/ 1310918 w 1535961"/>
                <a:gd name="connsiteY2" fmla="*/ 218066 h 1552236"/>
                <a:gd name="connsiteX3" fmla="*/ 774472 w 1535961"/>
                <a:gd name="connsiteY3" fmla="*/ 801005 h 1552236"/>
                <a:gd name="connsiteX4" fmla="*/ 1535961 w 1535961"/>
                <a:gd name="connsiteY4" fmla="*/ 914487 h 1552236"/>
                <a:gd name="connsiteX5" fmla="*/ 1533213 w 1535961"/>
                <a:gd name="connsiteY5" fmla="*/ 932533 h 1552236"/>
                <a:gd name="connsiteX6" fmla="*/ 774474 w 1535961"/>
                <a:gd name="connsiteY6" fmla="*/ 1552236 h 1552236"/>
                <a:gd name="connsiteX7" fmla="*/ 0 w 1535961"/>
                <a:gd name="connsiteY7" fmla="*/ 776118 h 1552236"/>
                <a:gd name="connsiteX8" fmla="*/ 774474 w 1535961"/>
                <a:gd name="connsiteY8" fmla="*/ 0 h 1552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5961" h="1552236">
                  <a:moveTo>
                    <a:pt x="774474" y="0"/>
                  </a:moveTo>
                  <a:cubicBezTo>
                    <a:pt x="934873" y="0"/>
                    <a:pt x="1083883" y="48865"/>
                    <a:pt x="1207490" y="132549"/>
                  </a:cubicBezTo>
                  <a:lnTo>
                    <a:pt x="1310918" y="218066"/>
                  </a:lnTo>
                  <a:lnTo>
                    <a:pt x="774472" y="801005"/>
                  </a:lnTo>
                  <a:lnTo>
                    <a:pt x="1535961" y="914487"/>
                  </a:lnTo>
                  <a:lnTo>
                    <a:pt x="1533213" y="932533"/>
                  </a:lnTo>
                  <a:cubicBezTo>
                    <a:pt x="1460997" y="1286197"/>
                    <a:pt x="1148738" y="1552236"/>
                    <a:pt x="774474" y="1552236"/>
                  </a:cubicBezTo>
                  <a:cubicBezTo>
                    <a:pt x="346744" y="1552236"/>
                    <a:pt x="0" y="1204756"/>
                    <a:pt x="0" y="776118"/>
                  </a:cubicBezTo>
                  <a:cubicBezTo>
                    <a:pt x="0" y="347480"/>
                    <a:pt x="346744" y="0"/>
                    <a:pt x="774474"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56" name="TextBox 55">
            <a:extLst>
              <a:ext uri="{FF2B5EF4-FFF2-40B4-BE49-F238E27FC236}">
                <a16:creationId xmlns:a16="http://schemas.microsoft.com/office/drawing/2014/main" id="{40BF4490-B9D0-B544-B3E8-5D113EDDFE87}"/>
              </a:ext>
            </a:extLst>
          </p:cNvPr>
          <p:cNvSpPr txBox="1"/>
          <p:nvPr/>
        </p:nvSpPr>
        <p:spPr>
          <a:xfrm>
            <a:off x="8699520" y="3200967"/>
            <a:ext cx="1291879" cy="307777"/>
          </a:xfrm>
          <a:prstGeom prst="rect">
            <a:avLst/>
          </a:prstGeom>
          <a:noFill/>
        </p:spPr>
        <p:txBody>
          <a:bodyPr wrap="square" rtlCol="0">
            <a:spAutoFit/>
          </a:bodyPr>
          <a:lstStyle/>
          <a:p>
            <a:pPr algn="ctr"/>
            <a:r>
              <a:rPr lang="en-US" sz="1400" b="1">
                <a:solidFill>
                  <a:schemeClr val="bg1"/>
                </a:solidFill>
              </a:rPr>
              <a:t>Government</a:t>
            </a:r>
          </a:p>
        </p:txBody>
      </p:sp>
      <p:sp>
        <p:nvSpPr>
          <p:cNvPr id="57" name="TextBox 56">
            <a:extLst>
              <a:ext uri="{FF2B5EF4-FFF2-40B4-BE49-F238E27FC236}">
                <a16:creationId xmlns:a16="http://schemas.microsoft.com/office/drawing/2014/main" id="{97A41B86-CF0C-9A48-B67D-E2DB217AFCEC}"/>
              </a:ext>
            </a:extLst>
          </p:cNvPr>
          <p:cNvSpPr txBox="1"/>
          <p:nvPr/>
        </p:nvSpPr>
        <p:spPr>
          <a:xfrm>
            <a:off x="9290628" y="2732582"/>
            <a:ext cx="962648" cy="404085"/>
          </a:xfrm>
          <a:prstGeom prst="rect">
            <a:avLst/>
          </a:prstGeom>
          <a:noFill/>
        </p:spPr>
        <p:txBody>
          <a:bodyPr wrap="square" rtlCol="0">
            <a:spAutoFit/>
          </a:bodyPr>
          <a:lstStyle/>
          <a:p>
            <a:pPr algn="ctr">
              <a:lnSpc>
                <a:spcPts val="1200"/>
              </a:lnSpc>
            </a:pPr>
            <a:r>
              <a:rPr lang="en-US" sz="1200" b="1">
                <a:solidFill>
                  <a:schemeClr val="bg1"/>
                </a:solidFill>
              </a:rPr>
              <a:t>Other Industry</a:t>
            </a:r>
          </a:p>
        </p:txBody>
      </p:sp>
      <p:grpSp>
        <p:nvGrpSpPr>
          <p:cNvPr id="9" name="Group 8">
            <a:extLst>
              <a:ext uri="{FF2B5EF4-FFF2-40B4-BE49-F238E27FC236}">
                <a16:creationId xmlns:a16="http://schemas.microsoft.com/office/drawing/2014/main" id="{871A70C7-CC7F-7442-953D-7BB20114BF78}"/>
              </a:ext>
            </a:extLst>
          </p:cNvPr>
          <p:cNvGrpSpPr/>
          <p:nvPr/>
        </p:nvGrpSpPr>
        <p:grpSpPr>
          <a:xfrm>
            <a:off x="5657972" y="2306214"/>
            <a:ext cx="1586957" cy="1557222"/>
            <a:chOff x="3211425" y="2306214"/>
            <a:chExt cx="1586957" cy="1557222"/>
          </a:xfrm>
        </p:grpSpPr>
        <p:sp>
          <p:nvSpPr>
            <p:cNvPr id="49" name="Freeform 48">
              <a:extLst>
                <a:ext uri="{FF2B5EF4-FFF2-40B4-BE49-F238E27FC236}">
                  <a16:creationId xmlns:a16="http://schemas.microsoft.com/office/drawing/2014/main" id="{95B9B5E0-3FDB-3D47-94AF-32C558D0A4A8}"/>
                </a:ext>
              </a:extLst>
            </p:cNvPr>
            <p:cNvSpPr/>
            <p:nvPr/>
          </p:nvSpPr>
          <p:spPr>
            <a:xfrm rot="287392">
              <a:off x="4011874" y="2339078"/>
              <a:ext cx="786508" cy="834544"/>
            </a:xfrm>
            <a:custGeom>
              <a:avLst/>
              <a:gdLst>
                <a:gd name="connsiteX0" fmla="*/ 0 w 786508"/>
                <a:gd name="connsiteY0" fmla="*/ 734 h 834544"/>
                <a:gd name="connsiteX1" fmla="*/ 22129 w 786508"/>
                <a:gd name="connsiteY1" fmla="*/ 0 h 834544"/>
                <a:gd name="connsiteX2" fmla="*/ 783745 w 786508"/>
                <a:gd name="connsiteY2" fmla="*/ 713870 h 834544"/>
                <a:gd name="connsiteX3" fmla="*/ 786387 w 786508"/>
                <a:gd name="connsiteY3" fmla="*/ 793575 h 834544"/>
                <a:gd name="connsiteX4" fmla="*/ 783604 w 786508"/>
                <a:gd name="connsiteY4" fmla="*/ 834544 h 834544"/>
                <a:gd name="connsiteX5" fmla="*/ 0 w 786508"/>
                <a:gd name="connsiteY5" fmla="*/ 796557 h 834544"/>
                <a:gd name="connsiteX6" fmla="*/ 0 w 786508"/>
                <a:gd name="connsiteY6" fmla="*/ 734 h 834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6508" h="834544">
                  <a:moveTo>
                    <a:pt x="0" y="734"/>
                  </a:moveTo>
                  <a:lnTo>
                    <a:pt x="22129" y="0"/>
                  </a:lnTo>
                  <a:cubicBezTo>
                    <a:pt x="416900" y="6952"/>
                    <a:pt x="750065" y="311941"/>
                    <a:pt x="783745" y="713870"/>
                  </a:cubicBezTo>
                  <a:cubicBezTo>
                    <a:pt x="785990" y="740665"/>
                    <a:pt x="786851" y="767257"/>
                    <a:pt x="786387" y="793575"/>
                  </a:cubicBezTo>
                  <a:lnTo>
                    <a:pt x="783604" y="834544"/>
                  </a:lnTo>
                  <a:lnTo>
                    <a:pt x="0" y="796557"/>
                  </a:lnTo>
                  <a:lnTo>
                    <a:pt x="0" y="734"/>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46">
              <a:extLst>
                <a:ext uri="{FF2B5EF4-FFF2-40B4-BE49-F238E27FC236}">
                  <a16:creationId xmlns:a16="http://schemas.microsoft.com/office/drawing/2014/main" id="{398064D4-80BD-1741-9D0E-A2B91186DA77}"/>
                </a:ext>
              </a:extLst>
            </p:cNvPr>
            <p:cNvSpPr/>
            <p:nvPr/>
          </p:nvSpPr>
          <p:spPr>
            <a:xfrm rot="287392">
              <a:off x="3211425" y="2306214"/>
              <a:ext cx="1555172" cy="1557222"/>
            </a:xfrm>
            <a:custGeom>
              <a:avLst/>
              <a:gdLst>
                <a:gd name="connsiteX0" fmla="*/ 713991 w 1555172"/>
                <a:gd name="connsiteY0" fmla="*/ 1909 h 1557222"/>
                <a:gd name="connsiteX1" fmla="*/ 771568 w 1555172"/>
                <a:gd name="connsiteY1" fmla="*/ 0 h 1557222"/>
                <a:gd name="connsiteX2" fmla="*/ 771568 w 1555172"/>
                <a:gd name="connsiteY2" fmla="*/ 795823 h 1557222"/>
                <a:gd name="connsiteX3" fmla="*/ 1555172 w 1555172"/>
                <a:gd name="connsiteY3" fmla="*/ 833810 h 1557222"/>
                <a:gd name="connsiteX4" fmla="*/ 1552651 w 1555172"/>
                <a:gd name="connsiteY4" fmla="*/ 870904 h 1557222"/>
                <a:gd name="connsiteX5" fmla="*/ 844086 w 1555172"/>
                <a:gd name="connsiteY5" fmla="*/ 1554458 h 1557222"/>
                <a:gd name="connsiteX6" fmla="*/ 2764 w 1555172"/>
                <a:gd name="connsiteY6" fmla="*/ 843230 h 1557222"/>
                <a:gd name="connsiteX7" fmla="*/ 713991 w 1555172"/>
                <a:gd name="connsiteY7" fmla="*/ 1909 h 1557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5172" h="1557222">
                  <a:moveTo>
                    <a:pt x="713991" y="1909"/>
                  </a:moveTo>
                  <a:lnTo>
                    <a:pt x="771568" y="0"/>
                  </a:lnTo>
                  <a:lnTo>
                    <a:pt x="771568" y="795823"/>
                  </a:lnTo>
                  <a:lnTo>
                    <a:pt x="1555172" y="833810"/>
                  </a:lnTo>
                  <a:lnTo>
                    <a:pt x="1552651" y="870904"/>
                  </a:lnTo>
                  <a:cubicBezTo>
                    <a:pt x="1509907" y="1230704"/>
                    <a:pt x="1219219" y="1523024"/>
                    <a:pt x="844086" y="1554458"/>
                  </a:cubicBezTo>
                  <a:cubicBezTo>
                    <a:pt x="415361" y="1590382"/>
                    <a:pt x="38688" y="1271955"/>
                    <a:pt x="2764" y="843230"/>
                  </a:cubicBezTo>
                  <a:cubicBezTo>
                    <a:pt x="-33161" y="414506"/>
                    <a:pt x="285266" y="37833"/>
                    <a:pt x="713991" y="190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a:extLst>
                <a:ext uri="{FF2B5EF4-FFF2-40B4-BE49-F238E27FC236}">
                  <a16:creationId xmlns:a16="http://schemas.microsoft.com/office/drawing/2014/main" id="{64EFFD06-4577-6B4E-9781-282712988E65}"/>
                </a:ext>
              </a:extLst>
            </p:cNvPr>
            <p:cNvSpPr txBox="1"/>
            <p:nvPr/>
          </p:nvSpPr>
          <p:spPr>
            <a:xfrm>
              <a:off x="3372175" y="3155118"/>
              <a:ext cx="1291879" cy="523220"/>
            </a:xfrm>
            <a:prstGeom prst="rect">
              <a:avLst/>
            </a:prstGeom>
            <a:noFill/>
          </p:spPr>
          <p:txBody>
            <a:bodyPr wrap="square" rtlCol="0">
              <a:spAutoFit/>
            </a:bodyPr>
            <a:lstStyle/>
            <a:p>
              <a:pPr algn="ctr"/>
              <a:r>
                <a:rPr lang="en-US" sz="1400" b="1">
                  <a:solidFill>
                    <a:schemeClr val="bg1"/>
                  </a:solidFill>
                </a:rPr>
                <a:t>Advanced Degrees</a:t>
              </a:r>
            </a:p>
          </p:txBody>
        </p:sp>
        <p:sp>
          <p:nvSpPr>
            <p:cNvPr id="51" name="TextBox 50">
              <a:extLst>
                <a:ext uri="{FF2B5EF4-FFF2-40B4-BE49-F238E27FC236}">
                  <a16:creationId xmlns:a16="http://schemas.microsoft.com/office/drawing/2014/main" id="{65C4C4D6-E89F-9645-89E9-A36EF50D3A0B}"/>
                </a:ext>
              </a:extLst>
            </p:cNvPr>
            <p:cNvSpPr txBox="1"/>
            <p:nvPr/>
          </p:nvSpPr>
          <p:spPr>
            <a:xfrm>
              <a:off x="3964036" y="2662714"/>
              <a:ext cx="804788" cy="307777"/>
            </a:xfrm>
            <a:prstGeom prst="rect">
              <a:avLst/>
            </a:prstGeom>
            <a:noFill/>
          </p:spPr>
          <p:txBody>
            <a:bodyPr wrap="square" rtlCol="0">
              <a:spAutoFit/>
            </a:bodyPr>
            <a:lstStyle/>
            <a:p>
              <a:pPr algn="ctr"/>
              <a:r>
                <a:rPr lang="en-US" sz="1400" b="1">
                  <a:solidFill>
                    <a:schemeClr val="bg1"/>
                  </a:solidFill>
                </a:rPr>
                <a:t>PhD</a:t>
              </a: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Puzzle pieces outline">
            <a:extLst>
              <a:ext uri="{FF2B5EF4-FFF2-40B4-BE49-F238E27FC236}">
                <a16:creationId xmlns:a16="http://schemas.microsoft.com/office/drawing/2014/main" id="{88FEDAE3-5934-C7F8-8FF0-426AC69945B4}"/>
              </a:ext>
            </a:extLst>
          </p:cNvPr>
          <p:cNvPicPr>
            <a:picLocks noGrp="1" noChangeAspect="1"/>
          </p:cNvPicPr>
          <p:nvPr>
            <p:ph type="pic" sz="quarter" idx="10"/>
          </p:nvPr>
        </p:nvPicPr>
        <p:blipFill>
          <a:blip r:embed="rId3">
            <a:extLst>
              <a:ext uri="{96DAC541-7B7A-43D3-8B79-37D633B846F1}">
                <asvg:svgBlip xmlns:asvg="http://schemas.microsoft.com/office/drawing/2016/SVG/main" r:embed="rId4"/>
              </a:ext>
            </a:extLst>
          </a:blip>
          <a:srcRect l="14370" r="14370"/>
          <a:stretch>
            <a:fillRect/>
          </a:stretch>
        </p:blipFill>
        <p:spPr/>
      </p:pic>
      <p:sp>
        <p:nvSpPr>
          <p:cNvPr id="5" name="Text Placeholder 4">
            <a:extLst>
              <a:ext uri="{FF2B5EF4-FFF2-40B4-BE49-F238E27FC236}">
                <a16:creationId xmlns:a16="http://schemas.microsoft.com/office/drawing/2014/main" id="{583B164E-16CF-8D06-D58C-4EA054943F74}"/>
              </a:ext>
            </a:extLst>
          </p:cNvPr>
          <p:cNvSpPr>
            <a:spLocks noGrp="1"/>
          </p:cNvSpPr>
          <p:nvPr>
            <p:ph type="body" sz="quarter" idx="11"/>
          </p:nvPr>
        </p:nvSpPr>
        <p:spPr>
          <a:xfrm>
            <a:off x="4912315" y="342900"/>
            <a:ext cx="7174909" cy="1790234"/>
          </a:xfrm>
        </p:spPr>
        <p:txBody>
          <a:bodyPr/>
          <a:lstStyle/>
          <a:p>
            <a:r>
              <a:rPr lang="en-US"/>
              <a:t>Center for Innovation Strategy and Policy</a:t>
            </a:r>
          </a:p>
          <a:p>
            <a:endParaRPr lang="en-US"/>
          </a:p>
        </p:txBody>
      </p:sp>
      <p:sp>
        <p:nvSpPr>
          <p:cNvPr id="7" name="Text Placeholder 6">
            <a:extLst>
              <a:ext uri="{FF2B5EF4-FFF2-40B4-BE49-F238E27FC236}">
                <a16:creationId xmlns:a16="http://schemas.microsoft.com/office/drawing/2014/main" id="{894BC0D6-74F1-8B74-E75D-B8C52E29060E}"/>
              </a:ext>
            </a:extLst>
          </p:cNvPr>
          <p:cNvSpPr>
            <a:spLocks noGrp="1"/>
          </p:cNvSpPr>
          <p:nvPr>
            <p:ph type="body" sz="quarter" idx="13"/>
          </p:nvPr>
        </p:nvSpPr>
        <p:spPr>
          <a:xfrm>
            <a:off x="4912315" y="1931894"/>
            <a:ext cx="6713037" cy="4392706"/>
          </a:xfrm>
        </p:spPr>
        <p:txBody>
          <a:bodyPr vert="horz" lIns="0" tIns="0" rIns="0" bIns="0" rtlCol="0" anchor="t">
            <a:noAutofit/>
          </a:bodyPr>
          <a:lstStyle/>
          <a:p>
            <a:pPr marL="342900" indent="-342900">
              <a:buFont typeface="Arial" panose="020B0604020202020204" pitchFamily="34" charset="0"/>
              <a:buChar char="•"/>
            </a:pPr>
            <a:r>
              <a:rPr lang="en-US" sz="2800">
                <a:cs typeface="Helvetica"/>
              </a:rPr>
              <a:t>Rapid diffusion of new technologies, from AI and robotics to clean tech and microelectronics, is transforming how regional economies grow and develop.</a:t>
            </a:r>
          </a:p>
          <a:p>
            <a:endParaRPr lang="en-US" sz="2800"/>
          </a:p>
          <a:p>
            <a:pPr marL="457200" indent="-457200">
              <a:buFont typeface="Arial" panose="020B0604020202020204" pitchFamily="34" charset="0"/>
              <a:buChar char="•"/>
            </a:pPr>
            <a:r>
              <a:rPr lang="en-US" sz="2800">
                <a:cs typeface="Helvetica"/>
              </a:rPr>
              <a:t>Role for economic developers: support innovative industries and manage disruption from new technologies to achieve resilient, inclusive growth.</a:t>
            </a:r>
          </a:p>
          <a:p>
            <a:endParaRPr lang="en-US"/>
          </a:p>
        </p:txBody>
      </p:sp>
    </p:spTree>
    <p:extLst>
      <p:ext uri="{BB962C8B-B14F-4D97-AF65-F5344CB8AC3E}">
        <p14:creationId xmlns:p14="http://schemas.microsoft.com/office/powerpoint/2010/main" val="38839241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8C63621-35D5-08C0-EACD-116E6D3A9C71}"/>
              </a:ext>
            </a:extLst>
          </p:cNvPr>
          <p:cNvSpPr>
            <a:spLocks noGrp="1"/>
          </p:cNvSpPr>
          <p:nvPr>
            <p:ph type="title"/>
          </p:nvPr>
        </p:nvSpPr>
        <p:spPr>
          <a:xfrm>
            <a:off x="381001" y="342900"/>
            <a:ext cx="11430000" cy="553998"/>
          </a:xfrm>
        </p:spPr>
        <p:txBody>
          <a:bodyPr/>
          <a:lstStyle/>
          <a:p>
            <a:r>
              <a:rPr lang="en-US"/>
              <a:t>Innovation and Inclusion: 3 Trends </a:t>
            </a:r>
          </a:p>
        </p:txBody>
      </p:sp>
      <p:sp>
        <p:nvSpPr>
          <p:cNvPr id="8" name="Content Placeholder 7">
            <a:extLst>
              <a:ext uri="{FF2B5EF4-FFF2-40B4-BE49-F238E27FC236}">
                <a16:creationId xmlns:a16="http://schemas.microsoft.com/office/drawing/2014/main" id="{A66ED067-C40A-EBCB-9AF5-09348B09975D}"/>
              </a:ext>
            </a:extLst>
          </p:cNvPr>
          <p:cNvSpPr>
            <a:spLocks noGrp="1"/>
          </p:cNvSpPr>
          <p:nvPr>
            <p:ph idx="1"/>
          </p:nvPr>
        </p:nvSpPr>
        <p:spPr>
          <a:xfrm>
            <a:off x="380999" y="905933"/>
            <a:ext cx="11429999" cy="5626608"/>
          </a:xfrm>
        </p:spPr>
        <p:txBody>
          <a:bodyPr vert="horz" lIns="91440" tIns="45720" rIns="91440" bIns="45720" rtlCol="0" anchor="t">
            <a:normAutofit/>
          </a:bodyPr>
          <a:lstStyle/>
          <a:p>
            <a:endParaRPr lang="en-US">
              <a:ea typeface="+mn-lt"/>
              <a:cs typeface="+mn-lt"/>
            </a:endParaRPr>
          </a:p>
          <a:p>
            <a:r>
              <a:rPr lang="en-US">
                <a:ea typeface="+mn-lt"/>
                <a:cs typeface="+mn-lt"/>
              </a:rPr>
              <a:t>Innovation is driving productivity.</a:t>
            </a:r>
            <a:endParaRPr lang="en-US">
              <a:ea typeface="+mn-lt"/>
            </a:endParaRPr>
          </a:p>
          <a:p>
            <a:pPr lvl="1"/>
            <a:r>
              <a:rPr lang="en-US">
                <a:ea typeface="+mn-lt"/>
                <a:cs typeface="+mn-lt"/>
              </a:rPr>
              <a:t>Business-type inclusion</a:t>
            </a:r>
            <a:endParaRPr lang="en-US"/>
          </a:p>
          <a:p>
            <a:pPr lvl="1">
              <a:buFont typeface="Wingdings"/>
              <a:buChar char="§"/>
            </a:pPr>
            <a:endParaRPr lang="en-US">
              <a:ea typeface="+mn-lt"/>
              <a:cs typeface="+mn-lt"/>
            </a:endParaRPr>
          </a:p>
          <a:p>
            <a:pPr marL="457200" lvl="1" indent="0">
              <a:buNone/>
            </a:pPr>
            <a:endParaRPr lang="en-US">
              <a:cs typeface="Arial"/>
            </a:endParaRPr>
          </a:p>
          <a:p>
            <a:r>
              <a:rPr lang="en-US">
                <a:cs typeface="Helvetica"/>
              </a:rPr>
              <a:t>Innovation is changing jobs.</a:t>
            </a:r>
            <a:endParaRPr lang="en-US"/>
          </a:p>
          <a:p>
            <a:pPr lvl="1"/>
            <a:r>
              <a:rPr lang="en-US">
                <a:cs typeface="Helvetica"/>
              </a:rPr>
              <a:t>People inclusion</a:t>
            </a:r>
          </a:p>
          <a:p>
            <a:pPr lvl="1"/>
            <a:endParaRPr lang="en-US"/>
          </a:p>
          <a:p>
            <a:pPr lvl="1"/>
            <a:endParaRPr lang="en-US"/>
          </a:p>
          <a:p>
            <a:r>
              <a:rPr lang="en-US">
                <a:cs typeface="Helvetica"/>
              </a:rPr>
              <a:t>Innovation disrupts unevenly across geographies. </a:t>
            </a:r>
          </a:p>
          <a:p>
            <a:pPr lvl="1"/>
            <a:r>
              <a:rPr lang="en-US">
                <a:ea typeface="+mn-lt"/>
                <a:cs typeface="Helvetica"/>
              </a:rPr>
              <a:t>Place inclusion</a:t>
            </a:r>
          </a:p>
          <a:p>
            <a:pPr lvl="1"/>
            <a:endParaRPr lang="en-US">
              <a:cs typeface="Helvetica"/>
            </a:endParaRPr>
          </a:p>
          <a:p>
            <a:pPr lvl="1"/>
            <a:endParaRPr lang="en-US">
              <a:cs typeface="Helvetica"/>
            </a:endParaRPr>
          </a:p>
        </p:txBody>
      </p:sp>
    </p:spTree>
    <p:extLst>
      <p:ext uri="{BB962C8B-B14F-4D97-AF65-F5344CB8AC3E}">
        <p14:creationId xmlns:p14="http://schemas.microsoft.com/office/powerpoint/2010/main" val="26227580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53B45-1EBC-C381-20EB-B83A8BBC4130}"/>
              </a:ext>
            </a:extLst>
          </p:cNvPr>
          <p:cNvSpPr>
            <a:spLocks noGrp="1"/>
          </p:cNvSpPr>
          <p:nvPr>
            <p:ph type="title"/>
          </p:nvPr>
        </p:nvSpPr>
        <p:spPr>
          <a:xfrm>
            <a:off x="381001" y="342900"/>
            <a:ext cx="11430000" cy="553998"/>
          </a:xfrm>
        </p:spPr>
        <p:txBody>
          <a:bodyPr/>
          <a:lstStyle/>
          <a:p>
            <a:r>
              <a:rPr lang="en-US">
                <a:cs typeface="Arial"/>
              </a:rPr>
              <a:t>Trend 1: Innovation is driving productivity.</a:t>
            </a:r>
            <a:endParaRPr lang="en-US"/>
          </a:p>
        </p:txBody>
      </p:sp>
      <p:sp>
        <p:nvSpPr>
          <p:cNvPr id="3" name="Content Placeholder 2">
            <a:extLst>
              <a:ext uri="{FF2B5EF4-FFF2-40B4-BE49-F238E27FC236}">
                <a16:creationId xmlns:a16="http://schemas.microsoft.com/office/drawing/2014/main" id="{6BD14290-07D9-BDC2-02D4-CC7344D62937}"/>
              </a:ext>
            </a:extLst>
          </p:cNvPr>
          <p:cNvSpPr>
            <a:spLocks noGrp="1"/>
          </p:cNvSpPr>
          <p:nvPr>
            <p:ph idx="1"/>
          </p:nvPr>
        </p:nvSpPr>
        <p:spPr/>
        <p:txBody>
          <a:bodyPr vert="horz" lIns="91440" tIns="45720" rIns="91440" bIns="45720" rtlCol="0" anchor="t">
            <a:normAutofit lnSpcReduction="10000"/>
          </a:bodyPr>
          <a:lstStyle/>
          <a:p>
            <a:r>
              <a:rPr lang="en-US" b="1" dirty="0">
                <a:cs typeface="Arial"/>
              </a:rPr>
              <a:t>Challenge</a:t>
            </a:r>
            <a:r>
              <a:rPr lang="en-US" dirty="0">
                <a:cs typeface="Arial"/>
              </a:rPr>
              <a:t>: Lack of integration of AI and robotics due to $ and skills leads to low productivity and threatens competitiveness, particularly for small and mid-sized businesses. </a:t>
            </a:r>
          </a:p>
          <a:p>
            <a:pPr marL="0" indent="0">
              <a:buNone/>
            </a:pPr>
            <a:endParaRPr lang="en-US" dirty="0">
              <a:cs typeface="Arial"/>
            </a:endParaRPr>
          </a:p>
          <a:p>
            <a:r>
              <a:rPr lang="en-US" b="1" dirty="0">
                <a:cs typeface="Arial"/>
              </a:rPr>
              <a:t>Strategy</a:t>
            </a:r>
            <a:r>
              <a:rPr lang="en-US" dirty="0">
                <a:cs typeface="Arial"/>
              </a:rPr>
              <a:t>: Support capital investments/incentives in automation and worker training for small and mid-sized businesses.</a:t>
            </a:r>
            <a:endParaRPr lang="en-US" dirty="0"/>
          </a:p>
          <a:p>
            <a:endParaRPr lang="en-US" b="1" dirty="0">
              <a:cs typeface="Arial"/>
            </a:endParaRPr>
          </a:p>
          <a:p>
            <a:r>
              <a:rPr lang="en-US" b="1" dirty="0">
                <a:cs typeface="Arial"/>
              </a:rPr>
              <a:t>Metric</a:t>
            </a:r>
            <a:r>
              <a:rPr lang="en-US" dirty="0">
                <a:cs typeface="Arial"/>
              </a:rPr>
              <a:t>: Output per employee, $ invested in automation equipment, # of workers who received training, and job quality metrics such as wage growth </a:t>
            </a:r>
            <a:endParaRPr lang="en-US" dirty="0"/>
          </a:p>
        </p:txBody>
      </p:sp>
    </p:spTree>
    <p:extLst>
      <p:ext uri="{BB962C8B-B14F-4D97-AF65-F5344CB8AC3E}">
        <p14:creationId xmlns:p14="http://schemas.microsoft.com/office/powerpoint/2010/main" val="26396796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158BEC-209C-4DE8-B30B-814DCF4F8A3E}"/>
              </a:ext>
            </a:extLst>
          </p:cNvPr>
          <p:cNvSpPr>
            <a:spLocks noGrp="1"/>
          </p:cNvSpPr>
          <p:nvPr>
            <p:ph type="title"/>
          </p:nvPr>
        </p:nvSpPr>
        <p:spPr>
          <a:xfrm>
            <a:off x="381001" y="342900"/>
            <a:ext cx="11430000" cy="553998"/>
          </a:xfrm>
        </p:spPr>
        <p:txBody>
          <a:bodyPr/>
          <a:lstStyle/>
          <a:p>
            <a:r>
              <a:rPr lang="en-US">
                <a:cs typeface="Arial"/>
              </a:rPr>
              <a:t>Trend 2: Innovation is changing jobs.</a:t>
            </a:r>
            <a:endParaRPr lang="en-US"/>
          </a:p>
        </p:txBody>
      </p:sp>
      <p:sp>
        <p:nvSpPr>
          <p:cNvPr id="3" name="Content Placeholder 2">
            <a:extLst>
              <a:ext uri="{FF2B5EF4-FFF2-40B4-BE49-F238E27FC236}">
                <a16:creationId xmlns:a16="http://schemas.microsoft.com/office/drawing/2014/main" id="{5B64B27C-41C4-085B-1FC4-BEB5C55C0E2D}"/>
              </a:ext>
            </a:extLst>
          </p:cNvPr>
          <p:cNvSpPr>
            <a:spLocks noGrp="1"/>
          </p:cNvSpPr>
          <p:nvPr>
            <p:ph idx="1"/>
          </p:nvPr>
        </p:nvSpPr>
        <p:spPr/>
        <p:txBody>
          <a:bodyPr vert="horz" lIns="91440" tIns="45720" rIns="91440" bIns="45720" rtlCol="0" anchor="t">
            <a:normAutofit/>
          </a:bodyPr>
          <a:lstStyle/>
          <a:p>
            <a:r>
              <a:rPr lang="en-US" b="1" dirty="0">
                <a:ea typeface="+mn-lt"/>
                <a:cs typeface="+mn-lt"/>
              </a:rPr>
              <a:t>Challenge</a:t>
            </a:r>
            <a:r>
              <a:rPr lang="en-US" dirty="0">
                <a:ea typeface="+mn-lt"/>
                <a:cs typeface="+mn-lt"/>
              </a:rPr>
              <a:t>: Lack of access to skilled-technical training programs, particularly for women and people of color.</a:t>
            </a:r>
          </a:p>
          <a:p>
            <a:pPr marL="0" indent="0">
              <a:buNone/>
            </a:pPr>
            <a:endParaRPr lang="en-US" dirty="0">
              <a:ea typeface="+mn-lt"/>
              <a:cs typeface="+mn-lt"/>
            </a:endParaRPr>
          </a:p>
          <a:p>
            <a:r>
              <a:rPr lang="en-US" b="1" dirty="0">
                <a:ea typeface="+mn-lt"/>
                <a:cs typeface="+mn-lt"/>
              </a:rPr>
              <a:t>Strategy</a:t>
            </a:r>
            <a:r>
              <a:rPr lang="en-US" dirty="0">
                <a:ea typeface="+mn-lt"/>
                <a:cs typeface="+mn-lt"/>
              </a:rPr>
              <a:t>: Be the community with a ready, diverse skilled technical workforce and use it as one of your greatest assets to drive a tech-based economy; align industry talent demands with programs.</a:t>
            </a:r>
            <a:endParaRPr lang="en-US" dirty="0">
              <a:ea typeface="+mn-lt"/>
            </a:endParaRPr>
          </a:p>
          <a:p>
            <a:endParaRPr lang="en-US" dirty="0">
              <a:ea typeface="+mn-lt"/>
              <a:cs typeface="+mn-lt"/>
            </a:endParaRPr>
          </a:p>
          <a:p>
            <a:r>
              <a:rPr lang="en-US" b="1" dirty="0">
                <a:ea typeface="+mn-lt"/>
                <a:cs typeface="+mn-lt"/>
              </a:rPr>
              <a:t>Metric</a:t>
            </a:r>
            <a:r>
              <a:rPr lang="en-US" dirty="0">
                <a:ea typeface="+mn-lt"/>
                <a:cs typeface="+mn-lt"/>
              </a:rPr>
              <a:t>: Growth/change in skilled technical workforce, particularly among people of color and women </a:t>
            </a:r>
            <a:endParaRPr lang="en-US" dirty="0"/>
          </a:p>
        </p:txBody>
      </p:sp>
    </p:spTree>
    <p:extLst>
      <p:ext uri="{BB962C8B-B14F-4D97-AF65-F5344CB8AC3E}">
        <p14:creationId xmlns:p14="http://schemas.microsoft.com/office/powerpoint/2010/main" val="29679462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8981D4-4050-D8DE-7D7B-7DC8B093E066}"/>
              </a:ext>
            </a:extLst>
          </p:cNvPr>
          <p:cNvSpPr>
            <a:spLocks noGrp="1"/>
          </p:cNvSpPr>
          <p:nvPr>
            <p:ph type="title"/>
          </p:nvPr>
        </p:nvSpPr>
        <p:spPr>
          <a:xfrm>
            <a:off x="381001" y="342900"/>
            <a:ext cx="11430000" cy="1107996"/>
          </a:xfrm>
        </p:spPr>
        <p:txBody>
          <a:bodyPr/>
          <a:lstStyle/>
          <a:p>
            <a:r>
              <a:rPr lang="en-US">
                <a:cs typeface="Arial"/>
              </a:rPr>
              <a:t>Trend 3: Innovation disrupts unevenly across geographies. </a:t>
            </a:r>
            <a:endParaRPr lang="en-US"/>
          </a:p>
        </p:txBody>
      </p:sp>
      <p:sp>
        <p:nvSpPr>
          <p:cNvPr id="3" name="Content Placeholder 2">
            <a:extLst>
              <a:ext uri="{FF2B5EF4-FFF2-40B4-BE49-F238E27FC236}">
                <a16:creationId xmlns:a16="http://schemas.microsoft.com/office/drawing/2014/main" id="{2BB28E6D-CF45-CCF5-C1FF-808C02A13F6A}"/>
              </a:ext>
            </a:extLst>
          </p:cNvPr>
          <p:cNvSpPr>
            <a:spLocks noGrp="1"/>
          </p:cNvSpPr>
          <p:nvPr>
            <p:ph idx="1"/>
          </p:nvPr>
        </p:nvSpPr>
        <p:spPr>
          <a:xfrm>
            <a:off x="465666" y="2027766"/>
            <a:ext cx="11429999" cy="4152055"/>
          </a:xfrm>
        </p:spPr>
        <p:txBody>
          <a:bodyPr vert="horz" lIns="91440" tIns="45720" rIns="91440" bIns="45720" rtlCol="0" anchor="t">
            <a:normAutofit fontScale="92500" lnSpcReduction="10000"/>
          </a:bodyPr>
          <a:lstStyle/>
          <a:p>
            <a:r>
              <a:rPr lang="en-US" b="1" dirty="0">
                <a:ea typeface="+mn-lt"/>
                <a:cs typeface="+mn-lt"/>
              </a:rPr>
              <a:t>Challenge</a:t>
            </a:r>
            <a:r>
              <a:rPr lang="en-US" dirty="0">
                <a:ea typeface="+mn-lt"/>
                <a:cs typeface="+mn-lt"/>
              </a:rPr>
              <a:t>: Rural communities often face the highest risk of disruption; smaller number of businesses drive economy; closely linked to the socioeconomic well-being of surrounding communities.</a:t>
            </a:r>
          </a:p>
          <a:p>
            <a:pPr marL="0" indent="0">
              <a:buNone/>
            </a:pPr>
            <a:endParaRPr lang="en-US" dirty="0">
              <a:ea typeface="+mn-lt"/>
              <a:cs typeface="+mn-lt"/>
            </a:endParaRPr>
          </a:p>
          <a:p>
            <a:r>
              <a:rPr lang="en-US" b="1" dirty="0">
                <a:ea typeface="+mn-lt"/>
                <a:cs typeface="+mn-lt"/>
              </a:rPr>
              <a:t>Strategy</a:t>
            </a:r>
            <a:r>
              <a:rPr lang="en-US" dirty="0">
                <a:ea typeface="+mn-lt"/>
                <a:cs typeface="+mn-lt"/>
              </a:rPr>
              <a:t>: Identifying and engaging with rural manufacturers and provide target support for technology adoption.</a:t>
            </a:r>
            <a:endParaRPr lang="en-US" dirty="0">
              <a:ea typeface="+mn-lt"/>
            </a:endParaRPr>
          </a:p>
          <a:p>
            <a:endParaRPr lang="en-US" b="1" dirty="0">
              <a:ea typeface="+mn-lt"/>
              <a:cs typeface="+mn-lt"/>
            </a:endParaRPr>
          </a:p>
          <a:p>
            <a:r>
              <a:rPr lang="en-US" b="1" dirty="0">
                <a:ea typeface="+mn-lt"/>
                <a:cs typeface="+mn-lt"/>
              </a:rPr>
              <a:t>Metric</a:t>
            </a:r>
            <a:r>
              <a:rPr lang="en-US" dirty="0">
                <a:ea typeface="+mn-lt"/>
                <a:cs typeface="+mn-lt"/>
              </a:rPr>
              <a:t>: Rural - output per employee, $ invested in automation equipment, # of workers who received training, and job quality metrics such as wage growth </a:t>
            </a:r>
            <a:endParaRPr lang="en-US" dirty="0"/>
          </a:p>
        </p:txBody>
      </p:sp>
    </p:spTree>
    <p:extLst>
      <p:ext uri="{BB962C8B-B14F-4D97-AF65-F5344CB8AC3E}">
        <p14:creationId xmlns:p14="http://schemas.microsoft.com/office/powerpoint/2010/main" val="38591533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Picture 5">
            <a:extLst>
              <a:ext uri="{FF2B5EF4-FFF2-40B4-BE49-F238E27FC236}">
                <a16:creationId xmlns:a16="http://schemas.microsoft.com/office/drawing/2014/main" id="{A77802BF-A3B9-B74C-9C5F-9A1E31EB15C4}"/>
              </a:ext>
            </a:extLst>
          </p:cNvPr>
          <p:cNvPicPr>
            <a:picLocks noChangeAspect="1" noChangeArrowheads="1"/>
          </p:cNvPicPr>
          <p:nvPr/>
        </p:nvPicPr>
        <p:blipFill>
          <a:blip r:embed="rId3"/>
          <a:srcRect l="17729" r="17729"/>
          <a:stretch/>
        </p:blipFill>
        <p:spPr bwMode="auto">
          <a:xfrm>
            <a:off x="4506913" y="0"/>
            <a:ext cx="7685087" cy="669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1" name="Picture 2">
            <a:extLst>
              <a:ext uri="{FF2B5EF4-FFF2-40B4-BE49-F238E27FC236}">
                <a16:creationId xmlns:a16="http://schemas.microsoft.com/office/drawing/2014/main" id="{FB8555F4-7526-5342-B61F-66FAA1BCBD11}"/>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679450" y="3046529"/>
            <a:ext cx="3270250" cy="250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A66B8805-CBC9-FE43-8ACA-D08C869F61B7}"/>
              </a:ext>
            </a:extLst>
          </p:cNvPr>
          <p:cNvSpPr/>
          <p:nvPr/>
        </p:nvSpPr>
        <p:spPr>
          <a:xfrm>
            <a:off x="4506913" y="6697663"/>
            <a:ext cx="2560638" cy="16033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8" name="Rectangle 7">
            <a:extLst>
              <a:ext uri="{FF2B5EF4-FFF2-40B4-BE49-F238E27FC236}">
                <a16:creationId xmlns:a16="http://schemas.microsoft.com/office/drawing/2014/main" id="{7915D0F9-DBF5-6041-938A-5C30CEA0DAC9}"/>
              </a:ext>
            </a:extLst>
          </p:cNvPr>
          <p:cNvSpPr/>
          <p:nvPr/>
        </p:nvSpPr>
        <p:spPr>
          <a:xfrm>
            <a:off x="7067551" y="6697663"/>
            <a:ext cx="2563812" cy="1603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Rectangle 8">
            <a:extLst>
              <a:ext uri="{FF2B5EF4-FFF2-40B4-BE49-F238E27FC236}">
                <a16:creationId xmlns:a16="http://schemas.microsoft.com/office/drawing/2014/main" id="{0098EC39-ED81-3E42-A25F-CED1E886F561}"/>
              </a:ext>
            </a:extLst>
          </p:cNvPr>
          <p:cNvSpPr/>
          <p:nvPr/>
        </p:nvSpPr>
        <p:spPr>
          <a:xfrm>
            <a:off x="9628190" y="6697663"/>
            <a:ext cx="2566986" cy="16033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1" name="Freeform 10">
            <a:extLst>
              <a:ext uri="{FF2B5EF4-FFF2-40B4-BE49-F238E27FC236}">
                <a16:creationId xmlns:a16="http://schemas.microsoft.com/office/drawing/2014/main" id="{F77CE607-79AD-1741-882B-7B9544C8E1D2}"/>
              </a:ext>
            </a:extLst>
          </p:cNvPr>
          <p:cNvSpPr/>
          <p:nvPr/>
        </p:nvSpPr>
        <p:spPr>
          <a:xfrm>
            <a:off x="5164990" y="2802789"/>
            <a:ext cx="3598468" cy="821131"/>
          </a:xfrm>
          <a:custGeom>
            <a:avLst/>
            <a:gdLst/>
            <a:ahLst/>
            <a:cxnLst/>
            <a:rect l="l" t="t" r="r" b="b"/>
            <a:pathLst>
              <a:path w="3598468" h="821131">
                <a:moveTo>
                  <a:pt x="1252118" y="385876"/>
                </a:moveTo>
                <a:cubicBezTo>
                  <a:pt x="1243584" y="396240"/>
                  <a:pt x="1230629" y="403250"/>
                  <a:pt x="1213256" y="406908"/>
                </a:cubicBezTo>
                <a:cubicBezTo>
                  <a:pt x="1195882" y="410565"/>
                  <a:pt x="1176527" y="413308"/>
                  <a:pt x="1155192" y="415137"/>
                </a:cubicBezTo>
                <a:lnTo>
                  <a:pt x="1096670" y="420624"/>
                </a:lnTo>
                <a:cubicBezTo>
                  <a:pt x="1079601" y="422452"/>
                  <a:pt x="1062532" y="425043"/>
                  <a:pt x="1045464" y="428396"/>
                </a:cubicBezTo>
                <a:cubicBezTo>
                  <a:pt x="1028395" y="431749"/>
                  <a:pt x="1013002" y="437388"/>
                  <a:pt x="999286" y="445312"/>
                </a:cubicBezTo>
                <a:cubicBezTo>
                  <a:pt x="985570" y="453237"/>
                  <a:pt x="974445" y="464058"/>
                  <a:pt x="965911" y="477774"/>
                </a:cubicBezTo>
                <a:cubicBezTo>
                  <a:pt x="957376" y="491490"/>
                  <a:pt x="953109" y="509320"/>
                  <a:pt x="953109" y="531266"/>
                </a:cubicBezTo>
                <a:cubicBezTo>
                  <a:pt x="953109" y="566013"/>
                  <a:pt x="964082" y="591769"/>
                  <a:pt x="986028" y="608533"/>
                </a:cubicBezTo>
                <a:cubicBezTo>
                  <a:pt x="1007973" y="625297"/>
                  <a:pt x="1038148" y="633679"/>
                  <a:pt x="1076553" y="633679"/>
                </a:cubicBezTo>
                <a:cubicBezTo>
                  <a:pt x="1116177" y="633679"/>
                  <a:pt x="1147572" y="626516"/>
                  <a:pt x="1170736" y="612190"/>
                </a:cubicBezTo>
                <a:cubicBezTo>
                  <a:pt x="1193901" y="597865"/>
                  <a:pt x="1211580" y="581406"/>
                  <a:pt x="1223772" y="562813"/>
                </a:cubicBezTo>
                <a:cubicBezTo>
                  <a:pt x="1235964" y="544220"/>
                  <a:pt x="1243736" y="526237"/>
                  <a:pt x="1247089" y="508863"/>
                </a:cubicBezTo>
                <a:cubicBezTo>
                  <a:pt x="1250442" y="491490"/>
                  <a:pt x="1252118" y="479755"/>
                  <a:pt x="1252118" y="473659"/>
                </a:cubicBezTo>
                <a:close/>
                <a:moveTo>
                  <a:pt x="2962960" y="202082"/>
                </a:moveTo>
                <a:cubicBezTo>
                  <a:pt x="2933700" y="202082"/>
                  <a:pt x="2907791" y="208026"/>
                  <a:pt x="2885236" y="219913"/>
                </a:cubicBezTo>
                <a:cubicBezTo>
                  <a:pt x="2862681" y="231800"/>
                  <a:pt x="2843783" y="247802"/>
                  <a:pt x="2828544" y="267919"/>
                </a:cubicBezTo>
                <a:cubicBezTo>
                  <a:pt x="2813303" y="288036"/>
                  <a:pt x="2801721" y="311048"/>
                  <a:pt x="2793796" y="336956"/>
                </a:cubicBezTo>
                <a:cubicBezTo>
                  <a:pt x="2785871" y="362864"/>
                  <a:pt x="2781909" y="389839"/>
                  <a:pt x="2781909" y="417880"/>
                </a:cubicBezTo>
                <a:cubicBezTo>
                  <a:pt x="2781909" y="445922"/>
                  <a:pt x="2785871" y="472897"/>
                  <a:pt x="2793796" y="498805"/>
                </a:cubicBezTo>
                <a:cubicBezTo>
                  <a:pt x="2801721" y="524713"/>
                  <a:pt x="2813303" y="547725"/>
                  <a:pt x="2828544" y="567842"/>
                </a:cubicBezTo>
                <a:cubicBezTo>
                  <a:pt x="2843783" y="587959"/>
                  <a:pt x="2862681" y="603961"/>
                  <a:pt x="2885236" y="615848"/>
                </a:cubicBezTo>
                <a:cubicBezTo>
                  <a:pt x="2907791" y="627735"/>
                  <a:pt x="2933700" y="633679"/>
                  <a:pt x="2962960" y="633679"/>
                </a:cubicBezTo>
                <a:cubicBezTo>
                  <a:pt x="2992221" y="633679"/>
                  <a:pt x="3018129" y="627735"/>
                  <a:pt x="3040684" y="615848"/>
                </a:cubicBezTo>
                <a:cubicBezTo>
                  <a:pt x="3063239" y="603961"/>
                  <a:pt x="3082137" y="587959"/>
                  <a:pt x="3097377" y="567842"/>
                </a:cubicBezTo>
                <a:cubicBezTo>
                  <a:pt x="3112617" y="547725"/>
                  <a:pt x="3124199" y="524713"/>
                  <a:pt x="3132124" y="498805"/>
                </a:cubicBezTo>
                <a:cubicBezTo>
                  <a:pt x="3140049" y="472897"/>
                  <a:pt x="3144012" y="445922"/>
                  <a:pt x="3144012" y="417880"/>
                </a:cubicBezTo>
                <a:cubicBezTo>
                  <a:pt x="3144012" y="389839"/>
                  <a:pt x="3140049" y="362864"/>
                  <a:pt x="3132124" y="336956"/>
                </a:cubicBezTo>
                <a:cubicBezTo>
                  <a:pt x="3124199" y="311048"/>
                  <a:pt x="3112617" y="288036"/>
                  <a:pt x="3097377" y="267919"/>
                </a:cubicBezTo>
                <a:cubicBezTo>
                  <a:pt x="3082137" y="247802"/>
                  <a:pt x="3063239" y="231800"/>
                  <a:pt x="3040684" y="219913"/>
                </a:cubicBezTo>
                <a:cubicBezTo>
                  <a:pt x="3018129" y="208026"/>
                  <a:pt x="2992221" y="202082"/>
                  <a:pt x="2962960" y="202082"/>
                </a:cubicBezTo>
                <a:close/>
                <a:moveTo>
                  <a:pt x="3226307" y="182880"/>
                </a:moveTo>
                <a:lnTo>
                  <a:pt x="3261054" y="182880"/>
                </a:lnTo>
                <a:lnTo>
                  <a:pt x="3261054" y="480060"/>
                </a:lnTo>
                <a:cubicBezTo>
                  <a:pt x="3261054" y="492252"/>
                  <a:pt x="3261969" y="507034"/>
                  <a:pt x="3263798" y="524408"/>
                </a:cubicBezTo>
                <a:cubicBezTo>
                  <a:pt x="3265627" y="541782"/>
                  <a:pt x="3270960" y="558546"/>
                  <a:pt x="3279800" y="574700"/>
                </a:cubicBezTo>
                <a:cubicBezTo>
                  <a:pt x="3288639" y="590854"/>
                  <a:pt x="3301898" y="604723"/>
                  <a:pt x="3319576" y="616305"/>
                </a:cubicBezTo>
                <a:cubicBezTo>
                  <a:pt x="3337254" y="627888"/>
                  <a:pt x="3362248" y="633679"/>
                  <a:pt x="3394557" y="633679"/>
                </a:cubicBezTo>
                <a:cubicBezTo>
                  <a:pt x="3420770" y="633679"/>
                  <a:pt x="3444392" y="628802"/>
                  <a:pt x="3465423" y="619048"/>
                </a:cubicBezTo>
                <a:cubicBezTo>
                  <a:pt x="3486454" y="609295"/>
                  <a:pt x="3504285" y="595731"/>
                  <a:pt x="3518915" y="578358"/>
                </a:cubicBezTo>
                <a:cubicBezTo>
                  <a:pt x="3533546" y="560984"/>
                  <a:pt x="3544671" y="540258"/>
                  <a:pt x="3552291" y="516178"/>
                </a:cubicBezTo>
                <a:cubicBezTo>
                  <a:pt x="3559911" y="492099"/>
                  <a:pt x="3563721" y="465734"/>
                  <a:pt x="3563721" y="437083"/>
                </a:cubicBezTo>
                <a:lnTo>
                  <a:pt x="3563721" y="182880"/>
                </a:lnTo>
                <a:lnTo>
                  <a:pt x="3598468" y="182880"/>
                </a:lnTo>
                <a:lnTo>
                  <a:pt x="3598468" y="652881"/>
                </a:lnTo>
                <a:lnTo>
                  <a:pt x="3563721" y="652881"/>
                </a:lnTo>
                <a:lnTo>
                  <a:pt x="3563721" y="552297"/>
                </a:lnTo>
                <a:lnTo>
                  <a:pt x="3561892" y="552297"/>
                </a:lnTo>
                <a:cubicBezTo>
                  <a:pt x="3555796" y="569976"/>
                  <a:pt x="3547109" y="585673"/>
                  <a:pt x="3535832" y="599389"/>
                </a:cubicBezTo>
                <a:cubicBezTo>
                  <a:pt x="3524554" y="613105"/>
                  <a:pt x="3511448" y="624840"/>
                  <a:pt x="3496512" y="634593"/>
                </a:cubicBezTo>
                <a:cubicBezTo>
                  <a:pt x="3481578" y="644347"/>
                  <a:pt x="3465270" y="651662"/>
                  <a:pt x="3447592" y="656539"/>
                </a:cubicBezTo>
                <a:cubicBezTo>
                  <a:pt x="3429914" y="661416"/>
                  <a:pt x="3411930" y="663854"/>
                  <a:pt x="3393643" y="663854"/>
                </a:cubicBezTo>
                <a:cubicBezTo>
                  <a:pt x="3366210" y="663854"/>
                  <a:pt x="3342894" y="660501"/>
                  <a:pt x="3323691" y="653796"/>
                </a:cubicBezTo>
                <a:cubicBezTo>
                  <a:pt x="3304488" y="647090"/>
                  <a:pt x="3288791" y="638251"/>
                  <a:pt x="3276599" y="627278"/>
                </a:cubicBezTo>
                <a:cubicBezTo>
                  <a:pt x="3264407" y="616305"/>
                  <a:pt x="3254806" y="603961"/>
                  <a:pt x="3247796" y="590245"/>
                </a:cubicBezTo>
                <a:cubicBezTo>
                  <a:pt x="3240786" y="576529"/>
                  <a:pt x="3235756" y="562660"/>
                  <a:pt x="3232708" y="548640"/>
                </a:cubicBezTo>
                <a:cubicBezTo>
                  <a:pt x="3229660" y="534619"/>
                  <a:pt x="3227831" y="521055"/>
                  <a:pt x="3227222" y="507949"/>
                </a:cubicBezTo>
                <a:cubicBezTo>
                  <a:pt x="3226612" y="494842"/>
                  <a:pt x="3226307" y="483412"/>
                  <a:pt x="3226307" y="473659"/>
                </a:cubicBezTo>
                <a:close/>
                <a:moveTo>
                  <a:pt x="2340940" y="182880"/>
                </a:moveTo>
                <a:lnTo>
                  <a:pt x="2382088" y="182880"/>
                </a:lnTo>
                <a:lnTo>
                  <a:pt x="2556738" y="611733"/>
                </a:lnTo>
                <a:lnTo>
                  <a:pt x="2717672" y="182880"/>
                </a:lnTo>
                <a:lnTo>
                  <a:pt x="2756992" y="182880"/>
                </a:lnTo>
                <a:lnTo>
                  <a:pt x="2555824" y="703173"/>
                </a:lnTo>
                <a:cubicBezTo>
                  <a:pt x="2546070" y="726338"/>
                  <a:pt x="2537078" y="746302"/>
                  <a:pt x="2528849" y="763066"/>
                </a:cubicBezTo>
                <a:cubicBezTo>
                  <a:pt x="2520619" y="779830"/>
                  <a:pt x="2511323" y="792175"/>
                  <a:pt x="2500960" y="800100"/>
                </a:cubicBezTo>
                <a:cubicBezTo>
                  <a:pt x="2488768" y="809853"/>
                  <a:pt x="2474290" y="815797"/>
                  <a:pt x="2457526" y="817930"/>
                </a:cubicBezTo>
                <a:cubicBezTo>
                  <a:pt x="2440762" y="820064"/>
                  <a:pt x="2418664" y="821131"/>
                  <a:pt x="2391232" y="821131"/>
                </a:cubicBezTo>
                <a:lnTo>
                  <a:pt x="2391232" y="790956"/>
                </a:lnTo>
                <a:cubicBezTo>
                  <a:pt x="2416225" y="790956"/>
                  <a:pt x="2435733" y="788974"/>
                  <a:pt x="2449753" y="785012"/>
                </a:cubicBezTo>
                <a:cubicBezTo>
                  <a:pt x="2463774" y="781050"/>
                  <a:pt x="2476880" y="772972"/>
                  <a:pt x="2489072" y="760780"/>
                </a:cubicBezTo>
                <a:cubicBezTo>
                  <a:pt x="2495778" y="754075"/>
                  <a:pt x="2502788" y="741730"/>
                  <a:pt x="2510104" y="723747"/>
                </a:cubicBezTo>
                <a:cubicBezTo>
                  <a:pt x="2517419" y="705764"/>
                  <a:pt x="2526563" y="681228"/>
                  <a:pt x="2537536" y="650138"/>
                </a:cubicBezTo>
                <a:close/>
                <a:moveTo>
                  <a:pt x="2962960" y="171907"/>
                </a:moveTo>
                <a:cubicBezTo>
                  <a:pt x="2997707" y="171907"/>
                  <a:pt x="3028492" y="178460"/>
                  <a:pt x="3055315" y="191566"/>
                </a:cubicBezTo>
                <a:cubicBezTo>
                  <a:pt x="3082137" y="204673"/>
                  <a:pt x="3104692" y="222504"/>
                  <a:pt x="3122980" y="245059"/>
                </a:cubicBezTo>
                <a:cubicBezTo>
                  <a:pt x="3141268" y="267614"/>
                  <a:pt x="3155137" y="293674"/>
                  <a:pt x="3164586" y="323240"/>
                </a:cubicBezTo>
                <a:cubicBezTo>
                  <a:pt x="3174034" y="352806"/>
                  <a:pt x="3178759" y="384352"/>
                  <a:pt x="3178759" y="417880"/>
                </a:cubicBezTo>
                <a:cubicBezTo>
                  <a:pt x="3178759" y="451408"/>
                  <a:pt x="3174034" y="483108"/>
                  <a:pt x="3164586" y="512978"/>
                </a:cubicBezTo>
                <a:cubicBezTo>
                  <a:pt x="3155137" y="542848"/>
                  <a:pt x="3141268" y="568909"/>
                  <a:pt x="3122980" y="591159"/>
                </a:cubicBezTo>
                <a:cubicBezTo>
                  <a:pt x="3104692" y="613410"/>
                  <a:pt x="3082137" y="631088"/>
                  <a:pt x="3055315" y="644194"/>
                </a:cubicBezTo>
                <a:cubicBezTo>
                  <a:pt x="3028492" y="657301"/>
                  <a:pt x="2997707" y="663854"/>
                  <a:pt x="2962960" y="663854"/>
                </a:cubicBezTo>
                <a:cubicBezTo>
                  <a:pt x="2928213" y="663854"/>
                  <a:pt x="2897428" y="657301"/>
                  <a:pt x="2870606" y="644194"/>
                </a:cubicBezTo>
                <a:cubicBezTo>
                  <a:pt x="2843783" y="631088"/>
                  <a:pt x="2821228" y="613410"/>
                  <a:pt x="2802940" y="591159"/>
                </a:cubicBezTo>
                <a:cubicBezTo>
                  <a:pt x="2784652" y="568909"/>
                  <a:pt x="2770784" y="542848"/>
                  <a:pt x="2761335" y="512978"/>
                </a:cubicBezTo>
                <a:cubicBezTo>
                  <a:pt x="2751886" y="483108"/>
                  <a:pt x="2747162" y="451408"/>
                  <a:pt x="2747162" y="417880"/>
                </a:cubicBezTo>
                <a:cubicBezTo>
                  <a:pt x="2747162" y="384352"/>
                  <a:pt x="2751886" y="352806"/>
                  <a:pt x="2761335" y="323240"/>
                </a:cubicBezTo>
                <a:cubicBezTo>
                  <a:pt x="2770784" y="293674"/>
                  <a:pt x="2784652" y="267614"/>
                  <a:pt x="2802940" y="245059"/>
                </a:cubicBezTo>
                <a:cubicBezTo>
                  <a:pt x="2821228" y="222504"/>
                  <a:pt x="2843783" y="204673"/>
                  <a:pt x="2870606" y="191566"/>
                </a:cubicBezTo>
                <a:cubicBezTo>
                  <a:pt x="2897428" y="178460"/>
                  <a:pt x="2928213" y="171907"/>
                  <a:pt x="2962960" y="171907"/>
                </a:cubicBezTo>
                <a:close/>
                <a:moveTo>
                  <a:pt x="1564233" y="171907"/>
                </a:moveTo>
                <a:cubicBezTo>
                  <a:pt x="1591665" y="171907"/>
                  <a:pt x="1614982" y="175260"/>
                  <a:pt x="1634185" y="181965"/>
                </a:cubicBezTo>
                <a:cubicBezTo>
                  <a:pt x="1653387" y="188671"/>
                  <a:pt x="1669084" y="197510"/>
                  <a:pt x="1681276" y="208483"/>
                </a:cubicBezTo>
                <a:cubicBezTo>
                  <a:pt x="1693468" y="219456"/>
                  <a:pt x="1703070" y="231800"/>
                  <a:pt x="1710080" y="245516"/>
                </a:cubicBezTo>
                <a:cubicBezTo>
                  <a:pt x="1717090" y="259232"/>
                  <a:pt x="1722120" y="273100"/>
                  <a:pt x="1725168" y="287121"/>
                </a:cubicBezTo>
                <a:cubicBezTo>
                  <a:pt x="1728216" y="301142"/>
                  <a:pt x="1730044" y="314706"/>
                  <a:pt x="1730654" y="327812"/>
                </a:cubicBezTo>
                <a:cubicBezTo>
                  <a:pt x="1731264" y="340918"/>
                  <a:pt x="1731568" y="352348"/>
                  <a:pt x="1731568" y="362102"/>
                </a:cubicBezTo>
                <a:lnTo>
                  <a:pt x="1731568" y="652881"/>
                </a:lnTo>
                <a:lnTo>
                  <a:pt x="1696821" y="652881"/>
                </a:lnTo>
                <a:lnTo>
                  <a:pt x="1696821" y="355701"/>
                </a:lnTo>
                <a:cubicBezTo>
                  <a:pt x="1696821" y="344119"/>
                  <a:pt x="1695907" y="329488"/>
                  <a:pt x="1694078" y="311810"/>
                </a:cubicBezTo>
                <a:cubicBezTo>
                  <a:pt x="1692249" y="294132"/>
                  <a:pt x="1686915" y="277215"/>
                  <a:pt x="1678076" y="261061"/>
                </a:cubicBezTo>
                <a:cubicBezTo>
                  <a:pt x="1669237" y="244906"/>
                  <a:pt x="1655826" y="231038"/>
                  <a:pt x="1637842" y="219456"/>
                </a:cubicBezTo>
                <a:cubicBezTo>
                  <a:pt x="1619859" y="207873"/>
                  <a:pt x="1595018" y="202082"/>
                  <a:pt x="1563319" y="202082"/>
                </a:cubicBezTo>
                <a:cubicBezTo>
                  <a:pt x="1536496" y="202082"/>
                  <a:pt x="1512722" y="206959"/>
                  <a:pt x="1491996" y="216712"/>
                </a:cubicBezTo>
                <a:cubicBezTo>
                  <a:pt x="1471269" y="226466"/>
                  <a:pt x="1453591" y="240030"/>
                  <a:pt x="1438960" y="257403"/>
                </a:cubicBezTo>
                <a:cubicBezTo>
                  <a:pt x="1424330" y="274777"/>
                  <a:pt x="1413205" y="295503"/>
                  <a:pt x="1405585" y="319582"/>
                </a:cubicBezTo>
                <a:cubicBezTo>
                  <a:pt x="1397965" y="343662"/>
                  <a:pt x="1394155" y="370027"/>
                  <a:pt x="1394155" y="398678"/>
                </a:cubicBezTo>
                <a:lnTo>
                  <a:pt x="1394155" y="652881"/>
                </a:lnTo>
                <a:lnTo>
                  <a:pt x="1359408" y="652881"/>
                </a:lnTo>
                <a:lnTo>
                  <a:pt x="1359408" y="182880"/>
                </a:lnTo>
                <a:lnTo>
                  <a:pt x="1394155" y="182880"/>
                </a:lnTo>
                <a:lnTo>
                  <a:pt x="1394155" y="283464"/>
                </a:lnTo>
                <a:lnTo>
                  <a:pt x="1395984" y="283464"/>
                </a:lnTo>
                <a:cubicBezTo>
                  <a:pt x="1402080" y="265785"/>
                  <a:pt x="1410766" y="250088"/>
                  <a:pt x="1422044" y="236372"/>
                </a:cubicBezTo>
                <a:cubicBezTo>
                  <a:pt x="1433322" y="222656"/>
                  <a:pt x="1446428" y="210921"/>
                  <a:pt x="1461363" y="201168"/>
                </a:cubicBezTo>
                <a:cubicBezTo>
                  <a:pt x="1476298" y="191414"/>
                  <a:pt x="1492605" y="184099"/>
                  <a:pt x="1510284" y="179222"/>
                </a:cubicBezTo>
                <a:cubicBezTo>
                  <a:pt x="1527962" y="174345"/>
                  <a:pt x="1545945" y="171907"/>
                  <a:pt x="1564233" y="171907"/>
                </a:cubicBezTo>
                <a:close/>
                <a:moveTo>
                  <a:pt x="1124102" y="171907"/>
                </a:moveTo>
                <a:cubicBezTo>
                  <a:pt x="1180795" y="171907"/>
                  <a:pt x="1222095" y="183032"/>
                  <a:pt x="1248003" y="205282"/>
                </a:cubicBezTo>
                <a:cubicBezTo>
                  <a:pt x="1273911" y="227533"/>
                  <a:pt x="1286865" y="256641"/>
                  <a:pt x="1286865" y="292608"/>
                </a:cubicBezTo>
                <a:lnTo>
                  <a:pt x="1286865" y="566013"/>
                </a:lnTo>
                <a:cubicBezTo>
                  <a:pt x="1286865" y="572719"/>
                  <a:pt x="1287018" y="579424"/>
                  <a:pt x="1287322" y="586130"/>
                </a:cubicBezTo>
                <a:cubicBezTo>
                  <a:pt x="1287627" y="592836"/>
                  <a:pt x="1288694" y="598932"/>
                  <a:pt x="1290523" y="604418"/>
                </a:cubicBezTo>
                <a:cubicBezTo>
                  <a:pt x="1292352" y="609904"/>
                  <a:pt x="1295400" y="614324"/>
                  <a:pt x="1299667" y="617677"/>
                </a:cubicBezTo>
                <a:cubicBezTo>
                  <a:pt x="1303934" y="621030"/>
                  <a:pt x="1310030" y="622706"/>
                  <a:pt x="1317955" y="622706"/>
                </a:cubicBezTo>
                <a:cubicBezTo>
                  <a:pt x="1324051" y="622706"/>
                  <a:pt x="1332585" y="621792"/>
                  <a:pt x="1343558" y="619963"/>
                </a:cubicBezTo>
                <a:lnTo>
                  <a:pt x="1343558" y="649224"/>
                </a:lnTo>
                <a:cubicBezTo>
                  <a:pt x="1334414" y="651662"/>
                  <a:pt x="1324965" y="652881"/>
                  <a:pt x="1315212" y="652881"/>
                </a:cubicBezTo>
                <a:cubicBezTo>
                  <a:pt x="1301191" y="652881"/>
                  <a:pt x="1290065" y="651052"/>
                  <a:pt x="1281836" y="647395"/>
                </a:cubicBezTo>
                <a:cubicBezTo>
                  <a:pt x="1273606" y="643737"/>
                  <a:pt x="1267358" y="638860"/>
                  <a:pt x="1263091" y="632764"/>
                </a:cubicBezTo>
                <a:cubicBezTo>
                  <a:pt x="1258824" y="626668"/>
                  <a:pt x="1255928" y="619506"/>
                  <a:pt x="1254404" y="611276"/>
                </a:cubicBezTo>
                <a:cubicBezTo>
                  <a:pt x="1252880" y="603046"/>
                  <a:pt x="1252118" y="594055"/>
                  <a:pt x="1252118" y="584301"/>
                </a:cubicBezTo>
                <a:lnTo>
                  <a:pt x="1252118" y="559612"/>
                </a:lnTo>
                <a:lnTo>
                  <a:pt x="1250289" y="559612"/>
                </a:lnTo>
                <a:cubicBezTo>
                  <a:pt x="1244803" y="573633"/>
                  <a:pt x="1236878" y="586892"/>
                  <a:pt x="1226515" y="599389"/>
                </a:cubicBezTo>
                <a:cubicBezTo>
                  <a:pt x="1216151" y="611886"/>
                  <a:pt x="1203502" y="623011"/>
                  <a:pt x="1188567" y="632764"/>
                </a:cubicBezTo>
                <a:cubicBezTo>
                  <a:pt x="1173632" y="642518"/>
                  <a:pt x="1156716" y="650138"/>
                  <a:pt x="1137818" y="655624"/>
                </a:cubicBezTo>
                <a:cubicBezTo>
                  <a:pt x="1118920" y="661111"/>
                  <a:pt x="1098194" y="663854"/>
                  <a:pt x="1075639" y="663854"/>
                </a:cubicBezTo>
                <a:cubicBezTo>
                  <a:pt x="1025652" y="663854"/>
                  <a:pt x="986942" y="653034"/>
                  <a:pt x="959510" y="631393"/>
                </a:cubicBezTo>
                <a:cubicBezTo>
                  <a:pt x="932078" y="609752"/>
                  <a:pt x="918362" y="576376"/>
                  <a:pt x="918362" y="531266"/>
                </a:cubicBezTo>
                <a:cubicBezTo>
                  <a:pt x="918362" y="503834"/>
                  <a:pt x="923848" y="481431"/>
                  <a:pt x="934821" y="464058"/>
                </a:cubicBezTo>
                <a:cubicBezTo>
                  <a:pt x="945794" y="446684"/>
                  <a:pt x="959662" y="432968"/>
                  <a:pt x="976426" y="422910"/>
                </a:cubicBezTo>
                <a:cubicBezTo>
                  <a:pt x="993190" y="412851"/>
                  <a:pt x="1011783" y="405688"/>
                  <a:pt x="1032205" y="401421"/>
                </a:cubicBezTo>
                <a:cubicBezTo>
                  <a:pt x="1052626" y="397154"/>
                  <a:pt x="1072286" y="394106"/>
                  <a:pt x="1091184" y="392277"/>
                </a:cubicBezTo>
                <a:lnTo>
                  <a:pt x="1145133" y="387705"/>
                </a:lnTo>
                <a:cubicBezTo>
                  <a:pt x="1170127" y="385876"/>
                  <a:pt x="1189786" y="382981"/>
                  <a:pt x="1204112" y="379018"/>
                </a:cubicBezTo>
                <a:cubicBezTo>
                  <a:pt x="1218438" y="375056"/>
                  <a:pt x="1229258" y="369570"/>
                  <a:pt x="1236573" y="362559"/>
                </a:cubicBezTo>
                <a:cubicBezTo>
                  <a:pt x="1243888" y="355549"/>
                  <a:pt x="1248460" y="346557"/>
                  <a:pt x="1250289" y="335584"/>
                </a:cubicBezTo>
                <a:cubicBezTo>
                  <a:pt x="1252118" y="324612"/>
                  <a:pt x="1253032" y="310896"/>
                  <a:pt x="1253032" y="294436"/>
                </a:cubicBezTo>
                <a:cubicBezTo>
                  <a:pt x="1253032" y="281635"/>
                  <a:pt x="1250594" y="269748"/>
                  <a:pt x="1245717" y="258775"/>
                </a:cubicBezTo>
                <a:cubicBezTo>
                  <a:pt x="1240840" y="247802"/>
                  <a:pt x="1233221" y="238048"/>
                  <a:pt x="1222857" y="229514"/>
                </a:cubicBezTo>
                <a:cubicBezTo>
                  <a:pt x="1212494" y="220980"/>
                  <a:pt x="1199083" y="214274"/>
                  <a:pt x="1182624" y="209397"/>
                </a:cubicBezTo>
                <a:cubicBezTo>
                  <a:pt x="1166164" y="204520"/>
                  <a:pt x="1146047" y="202082"/>
                  <a:pt x="1122273" y="202082"/>
                </a:cubicBezTo>
                <a:cubicBezTo>
                  <a:pt x="1080211" y="202082"/>
                  <a:pt x="1046225" y="212445"/>
                  <a:pt x="1020318" y="233172"/>
                </a:cubicBezTo>
                <a:cubicBezTo>
                  <a:pt x="994409" y="253898"/>
                  <a:pt x="980236" y="285292"/>
                  <a:pt x="977798" y="327355"/>
                </a:cubicBezTo>
                <a:lnTo>
                  <a:pt x="943051" y="327355"/>
                </a:lnTo>
                <a:cubicBezTo>
                  <a:pt x="945489" y="275539"/>
                  <a:pt x="962101" y="236677"/>
                  <a:pt x="992886" y="210769"/>
                </a:cubicBezTo>
                <a:cubicBezTo>
                  <a:pt x="1023670" y="184861"/>
                  <a:pt x="1067409" y="171907"/>
                  <a:pt x="1124102" y="171907"/>
                </a:cubicBezTo>
                <a:close/>
                <a:moveTo>
                  <a:pt x="1799387" y="0"/>
                </a:moveTo>
                <a:lnTo>
                  <a:pt x="1834134" y="0"/>
                </a:lnTo>
                <a:lnTo>
                  <a:pt x="1834134" y="432511"/>
                </a:lnTo>
                <a:lnTo>
                  <a:pt x="2123998" y="182880"/>
                </a:lnTo>
                <a:lnTo>
                  <a:pt x="2174290" y="182880"/>
                </a:lnTo>
                <a:lnTo>
                  <a:pt x="1968550" y="358444"/>
                </a:lnTo>
                <a:lnTo>
                  <a:pt x="2188921" y="652881"/>
                </a:lnTo>
                <a:lnTo>
                  <a:pt x="2141372" y="652881"/>
                </a:lnTo>
                <a:lnTo>
                  <a:pt x="1941118" y="384962"/>
                </a:lnTo>
                <a:lnTo>
                  <a:pt x="1834134" y="475488"/>
                </a:lnTo>
                <a:lnTo>
                  <a:pt x="1834134" y="652881"/>
                </a:lnTo>
                <a:lnTo>
                  <a:pt x="1799387" y="652881"/>
                </a:lnTo>
                <a:close/>
                <a:moveTo>
                  <a:pt x="502158" y="0"/>
                </a:moveTo>
                <a:lnTo>
                  <a:pt x="536905" y="0"/>
                </a:lnTo>
                <a:lnTo>
                  <a:pt x="536905" y="283464"/>
                </a:lnTo>
                <a:lnTo>
                  <a:pt x="538734" y="283464"/>
                </a:lnTo>
                <a:cubicBezTo>
                  <a:pt x="544830" y="265785"/>
                  <a:pt x="553516" y="250088"/>
                  <a:pt x="564794" y="236372"/>
                </a:cubicBezTo>
                <a:cubicBezTo>
                  <a:pt x="576072" y="222656"/>
                  <a:pt x="589178" y="210921"/>
                  <a:pt x="604113" y="201168"/>
                </a:cubicBezTo>
                <a:cubicBezTo>
                  <a:pt x="619048" y="191414"/>
                  <a:pt x="635355" y="184099"/>
                  <a:pt x="653034" y="179222"/>
                </a:cubicBezTo>
                <a:cubicBezTo>
                  <a:pt x="670712" y="174345"/>
                  <a:pt x="688695" y="171907"/>
                  <a:pt x="706983" y="171907"/>
                </a:cubicBezTo>
                <a:cubicBezTo>
                  <a:pt x="734415" y="171907"/>
                  <a:pt x="757732" y="175260"/>
                  <a:pt x="776935" y="181965"/>
                </a:cubicBezTo>
                <a:cubicBezTo>
                  <a:pt x="796137" y="188671"/>
                  <a:pt x="811834" y="197510"/>
                  <a:pt x="824026" y="208483"/>
                </a:cubicBezTo>
                <a:cubicBezTo>
                  <a:pt x="836218" y="219456"/>
                  <a:pt x="845820" y="231800"/>
                  <a:pt x="852830" y="245516"/>
                </a:cubicBezTo>
                <a:cubicBezTo>
                  <a:pt x="859840" y="259232"/>
                  <a:pt x="864870" y="273100"/>
                  <a:pt x="867918" y="287121"/>
                </a:cubicBezTo>
                <a:cubicBezTo>
                  <a:pt x="870966" y="301142"/>
                  <a:pt x="872794" y="314706"/>
                  <a:pt x="873404" y="327812"/>
                </a:cubicBezTo>
                <a:cubicBezTo>
                  <a:pt x="874014" y="340918"/>
                  <a:pt x="874318" y="352348"/>
                  <a:pt x="874318" y="362102"/>
                </a:cubicBezTo>
                <a:lnTo>
                  <a:pt x="874318" y="652881"/>
                </a:lnTo>
                <a:lnTo>
                  <a:pt x="839571" y="652881"/>
                </a:lnTo>
                <a:lnTo>
                  <a:pt x="839571" y="355701"/>
                </a:lnTo>
                <a:cubicBezTo>
                  <a:pt x="839571" y="344119"/>
                  <a:pt x="838657" y="329488"/>
                  <a:pt x="836828" y="311810"/>
                </a:cubicBezTo>
                <a:cubicBezTo>
                  <a:pt x="834999" y="294132"/>
                  <a:pt x="829665" y="277215"/>
                  <a:pt x="820826" y="261061"/>
                </a:cubicBezTo>
                <a:cubicBezTo>
                  <a:pt x="811987" y="244906"/>
                  <a:pt x="798576" y="231038"/>
                  <a:pt x="780592" y="219456"/>
                </a:cubicBezTo>
                <a:cubicBezTo>
                  <a:pt x="762609" y="207873"/>
                  <a:pt x="737768" y="202082"/>
                  <a:pt x="706069" y="202082"/>
                </a:cubicBezTo>
                <a:cubicBezTo>
                  <a:pt x="679246" y="202082"/>
                  <a:pt x="655472" y="206959"/>
                  <a:pt x="634746" y="216712"/>
                </a:cubicBezTo>
                <a:cubicBezTo>
                  <a:pt x="614019" y="226466"/>
                  <a:pt x="596341" y="240030"/>
                  <a:pt x="581710" y="257403"/>
                </a:cubicBezTo>
                <a:cubicBezTo>
                  <a:pt x="567080" y="274777"/>
                  <a:pt x="555955" y="295503"/>
                  <a:pt x="548335" y="319582"/>
                </a:cubicBezTo>
                <a:cubicBezTo>
                  <a:pt x="540715" y="343662"/>
                  <a:pt x="536905" y="370027"/>
                  <a:pt x="536905" y="398678"/>
                </a:cubicBezTo>
                <a:lnTo>
                  <a:pt x="536905" y="652881"/>
                </a:lnTo>
                <a:lnTo>
                  <a:pt x="502158" y="652881"/>
                </a:lnTo>
                <a:close/>
                <a:moveTo>
                  <a:pt x="0" y="0"/>
                </a:moveTo>
                <a:lnTo>
                  <a:pt x="500176" y="0"/>
                </a:lnTo>
                <a:lnTo>
                  <a:pt x="500176" y="34747"/>
                </a:lnTo>
                <a:lnTo>
                  <a:pt x="269748" y="34747"/>
                </a:lnTo>
                <a:lnTo>
                  <a:pt x="269748" y="652881"/>
                </a:lnTo>
                <a:lnTo>
                  <a:pt x="229514" y="652881"/>
                </a:lnTo>
                <a:lnTo>
                  <a:pt x="229514" y="34747"/>
                </a:lnTo>
                <a:lnTo>
                  <a:pt x="0" y="3474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cstate="print">
            <a:extLst>
              <a:ext uri="{28A0092B-C50C-407E-A947-70E740481C1C}">
                <a14:useLocalDpi xmlns:a14="http://schemas.microsoft.com/office/drawing/2010/main" val="0"/>
              </a:ext>
            </a:extLst>
          </a:blip>
          <a:srcRect t="15273" b="147"/>
          <a:stretch/>
        </p:blipFill>
        <p:spPr>
          <a:xfrm>
            <a:off x="3319024" y="0"/>
            <a:ext cx="8872976" cy="6874583"/>
          </a:xfrm>
          <a:prstGeom prst="rect">
            <a:avLst/>
          </a:prstGeom>
        </p:spPr>
      </p:pic>
      <p:sp>
        <p:nvSpPr>
          <p:cNvPr id="4" name="Rectangle 3"/>
          <p:cNvSpPr/>
          <p:nvPr/>
        </p:nvSpPr>
        <p:spPr>
          <a:xfrm>
            <a:off x="0" y="-1"/>
            <a:ext cx="4139381" cy="687458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0467" y="311924"/>
            <a:ext cx="2758446" cy="1828804"/>
          </a:xfrm>
          <a:prstGeom prst="rect">
            <a:avLst/>
          </a:prstGeom>
        </p:spPr>
      </p:pic>
      <p:cxnSp>
        <p:nvCxnSpPr>
          <p:cNvPr id="10" name="Straight Connector 9"/>
          <p:cNvCxnSpPr/>
          <p:nvPr/>
        </p:nvCxnSpPr>
        <p:spPr>
          <a:xfrm>
            <a:off x="1081548" y="2438401"/>
            <a:ext cx="197628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88515" y="2736075"/>
            <a:ext cx="3962350" cy="2800767"/>
          </a:xfrm>
          <a:prstGeom prst="rect">
            <a:avLst/>
          </a:prstGeom>
          <a:noFill/>
        </p:spPr>
        <p:txBody>
          <a:bodyPr wrap="square" rtlCol="0">
            <a:spAutoFit/>
          </a:bodyPr>
          <a:lstStyle/>
          <a:p>
            <a:pPr algn="ctr"/>
            <a:r>
              <a:rPr lang="en-US" sz="2800" dirty="0">
                <a:solidFill>
                  <a:schemeClr val="bg1"/>
                </a:solidFill>
                <a:latin typeface="Arial" panose="020B0604020202020204" pitchFamily="34" charset="0"/>
                <a:cs typeface="Arial" panose="020B0604020202020204" pitchFamily="34" charset="0"/>
              </a:rPr>
              <a:t>IEDC’s Equitable Economic Development Playbook: </a:t>
            </a:r>
          </a:p>
          <a:p>
            <a:pPr algn="ctr"/>
            <a:endParaRPr lang="en-US" sz="2800" b="1" dirty="0">
              <a:solidFill>
                <a:schemeClr val="bg1"/>
              </a:solidFill>
              <a:latin typeface="Arial" panose="020B0604020202020204" pitchFamily="34" charset="0"/>
              <a:cs typeface="Arial" panose="020B0604020202020204" pitchFamily="34" charset="0"/>
            </a:endParaRPr>
          </a:p>
          <a:p>
            <a:pPr algn="ctr"/>
            <a:r>
              <a:rPr lang="en-US" sz="3200" b="1" dirty="0">
                <a:solidFill>
                  <a:schemeClr val="bg1"/>
                </a:solidFill>
                <a:latin typeface="Arial" panose="020B0604020202020204" pitchFamily="34" charset="0"/>
                <a:cs typeface="Arial" panose="020B0604020202020204" pitchFamily="34" charset="0"/>
              </a:rPr>
              <a:t>Equity and Inclusion Metrics</a:t>
            </a:r>
          </a:p>
        </p:txBody>
      </p:sp>
    </p:spTree>
    <p:extLst>
      <p:ext uri="{BB962C8B-B14F-4D97-AF65-F5344CB8AC3E}">
        <p14:creationId xmlns:p14="http://schemas.microsoft.com/office/powerpoint/2010/main" val="40447814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rotWithShape="1">
          <a:blip r:embed="rId2" cstate="print">
            <a:extLst>
              <a:ext uri="{28A0092B-C50C-407E-A947-70E740481C1C}">
                <a14:useLocalDpi xmlns:a14="http://schemas.microsoft.com/office/drawing/2010/main" val="0"/>
              </a:ext>
            </a:extLst>
          </a:blip>
          <a:srcRect l="63561"/>
          <a:stretch/>
        </p:blipFill>
        <p:spPr>
          <a:xfrm>
            <a:off x="7907372" y="5753230"/>
            <a:ext cx="4474729" cy="1483238"/>
          </a:xfrm>
          <a:prstGeom prst="rect">
            <a:avLst/>
          </a:prstGeom>
        </p:spPr>
      </p:pic>
      <p:pic>
        <p:nvPicPr>
          <p:cNvPr id="17" name="Picture 16"/>
          <p:cNvPicPr>
            <a:picLocks noChangeAspect="1"/>
          </p:cNvPicPr>
          <p:nvPr/>
        </p:nvPicPr>
        <p:blipFill rotWithShape="1">
          <a:blip r:embed="rId2" cstate="print">
            <a:extLst>
              <a:ext uri="{28A0092B-C50C-407E-A947-70E740481C1C}">
                <a14:useLocalDpi xmlns:a14="http://schemas.microsoft.com/office/drawing/2010/main" val="0"/>
              </a:ext>
            </a:extLst>
          </a:blip>
          <a:srcRect r="75743"/>
          <a:stretch/>
        </p:blipFill>
        <p:spPr>
          <a:xfrm>
            <a:off x="4226859" y="5781695"/>
            <a:ext cx="2978757" cy="1483239"/>
          </a:xfrm>
          <a:prstGeom prst="rect">
            <a:avLst/>
          </a:prstGeom>
        </p:spPr>
      </p:pic>
      <p:pic>
        <p:nvPicPr>
          <p:cNvPr id="23" name="Picture 22"/>
          <p:cNvPicPr>
            <a:picLocks noChangeAspect="1"/>
          </p:cNvPicPr>
          <p:nvPr/>
        </p:nvPicPr>
        <p:blipFill rotWithShape="1">
          <a:blip r:embed="rId3" cstate="print">
            <a:extLst>
              <a:ext uri="{28A0092B-C50C-407E-A947-70E740481C1C}">
                <a14:useLocalDpi xmlns:a14="http://schemas.microsoft.com/office/drawing/2010/main" val="0"/>
              </a:ext>
            </a:extLst>
          </a:blip>
          <a:srcRect l="1221" t="46862" r="8286" b="49179"/>
          <a:stretch/>
        </p:blipFill>
        <p:spPr>
          <a:xfrm>
            <a:off x="805542" y="6043305"/>
            <a:ext cx="10489867" cy="55435"/>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30634" y="6241703"/>
            <a:ext cx="1880629" cy="460652"/>
          </a:xfrm>
          <a:prstGeom prst="rect">
            <a:avLst/>
          </a:prstGeom>
        </p:spPr>
      </p:pic>
      <p:sp>
        <p:nvSpPr>
          <p:cNvPr id="18" name="Rectangle 17"/>
          <p:cNvSpPr/>
          <p:nvPr/>
        </p:nvSpPr>
        <p:spPr>
          <a:xfrm>
            <a:off x="0" y="0"/>
            <a:ext cx="12192000" cy="126020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9" name="TextBox 18"/>
          <p:cNvSpPr txBox="1"/>
          <p:nvPr/>
        </p:nvSpPr>
        <p:spPr>
          <a:xfrm>
            <a:off x="838598" y="255842"/>
            <a:ext cx="9759914" cy="707886"/>
          </a:xfrm>
          <a:prstGeom prst="rect">
            <a:avLst/>
          </a:prstGeom>
          <a:noFill/>
        </p:spPr>
        <p:txBody>
          <a:bodyPr wrap="square" rtlCol="0">
            <a:spAutoFit/>
          </a:bodyPr>
          <a:lstStyle/>
          <a:p>
            <a:r>
              <a:rPr lang="en-US" sz="4000" b="1" dirty="0">
                <a:solidFill>
                  <a:schemeClr val="bg1"/>
                </a:solidFill>
                <a:latin typeface="Arial" panose="020B0604020202020204" pitchFamily="34" charset="0"/>
                <a:cs typeface="Arial" panose="020B0604020202020204" pitchFamily="34" charset="0"/>
              </a:rPr>
              <a:t>Andy Reed</a:t>
            </a:r>
          </a:p>
        </p:txBody>
      </p:sp>
      <p:sp>
        <p:nvSpPr>
          <p:cNvPr id="5" name="TextBox 4">
            <a:extLst>
              <a:ext uri="{FF2B5EF4-FFF2-40B4-BE49-F238E27FC236}">
                <a16:creationId xmlns:a16="http://schemas.microsoft.com/office/drawing/2014/main" id="{ADDCDB99-80E4-409C-43A8-54C60A98796E}"/>
              </a:ext>
            </a:extLst>
          </p:cNvPr>
          <p:cNvSpPr txBox="1"/>
          <p:nvPr/>
        </p:nvSpPr>
        <p:spPr>
          <a:xfrm>
            <a:off x="725750" y="1459734"/>
            <a:ext cx="6192174" cy="461665"/>
          </a:xfrm>
          <a:prstGeom prst="rect">
            <a:avLst/>
          </a:prstGeom>
          <a:noFill/>
        </p:spPr>
        <p:txBody>
          <a:bodyPr wrap="square">
            <a:spAutoFit/>
          </a:bodyPr>
          <a:lstStyle/>
          <a:p>
            <a:r>
              <a:rPr lang="en-US" sz="2400" b="1" dirty="0"/>
              <a:t>Portland Means Progress Impact </a:t>
            </a:r>
            <a:r>
              <a:rPr lang="en-US" sz="2400" b="1" dirty="0">
                <a:hlinkClick r:id="rId5"/>
              </a:rPr>
              <a:t>Report</a:t>
            </a:r>
            <a:endParaRPr lang="en-US" sz="2400" b="1" dirty="0"/>
          </a:p>
        </p:txBody>
      </p:sp>
    </p:spTree>
    <p:extLst>
      <p:ext uri="{BB962C8B-B14F-4D97-AF65-F5344CB8AC3E}">
        <p14:creationId xmlns:p14="http://schemas.microsoft.com/office/powerpoint/2010/main" val="1213650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0AF9AF-1807-8064-7B39-C32A8C9061F0}"/>
              </a:ext>
            </a:extLst>
          </p:cNvPr>
          <p:cNvSpPr>
            <a:spLocks noGrp="1"/>
          </p:cNvSpPr>
          <p:nvPr>
            <p:ph type="ctrTitle"/>
          </p:nvPr>
        </p:nvSpPr>
        <p:spPr/>
        <p:txBody>
          <a:bodyPr>
            <a:normAutofit fontScale="90000"/>
          </a:bodyPr>
          <a:lstStyle/>
          <a:p>
            <a:r>
              <a:rPr lang="en-US" dirty="0"/>
              <a:t>IEDC’s Equitable Economic Development Playbook: Equity and Inclusion Metrics Webinar</a:t>
            </a:r>
          </a:p>
        </p:txBody>
      </p:sp>
      <p:sp>
        <p:nvSpPr>
          <p:cNvPr id="5" name="Text Placeholder 3">
            <a:extLst>
              <a:ext uri="{FF2B5EF4-FFF2-40B4-BE49-F238E27FC236}">
                <a16:creationId xmlns:a16="http://schemas.microsoft.com/office/drawing/2014/main" id="{759D9E7C-F50C-7FB6-DFF3-AB3E32DC4DB5}"/>
              </a:ext>
            </a:extLst>
          </p:cNvPr>
          <p:cNvSpPr txBox="1">
            <a:spLocks/>
          </p:cNvSpPr>
          <p:nvPr/>
        </p:nvSpPr>
        <p:spPr>
          <a:xfrm>
            <a:off x="4830806" y="5777436"/>
            <a:ext cx="5332701" cy="490153"/>
          </a:xfrm>
          <a:prstGeom prst="rect">
            <a:avLst/>
          </a:prstGeom>
        </p:spPr>
        <p:txBody>
          <a:bodyPr vert="horz" lIns="91440" tIns="45720" rIns="91440" bIns="45720" rtlCol="0">
            <a:normAutofit fontScale="77500" lnSpcReduction="20000"/>
          </a:bodyPr>
          <a:lstStyle>
            <a:lvl1pPr marL="0" marR="0" indent="0" algn="l" defTabSz="1219170" rtl="0" eaLnBrk="1" fontAlgn="auto" latinLnBrk="0" hangingPunct="1">
              <a:lnSpc>
                <a:spcPct val="100000"/>
              </a:lnSpc>
              <a:spcBef>
                <a:spcPct val="20000"/>
              </a:spcBef>
              <a:spcAft>
                <a:spcPts val="0"/>
              </a:spcAft>
              <a:buClrTx/>
              <a:buSzTx/>
              <a:buFont typeface="Arial" panose="020B0604020202020204" pitchFamily="34" charset="0"/>
              <a:buNone/>
              <a:tabLst/>
              <a:defRPr sz="4000" b="0" i="0" kern="1200">
                <a:solidFill>
                  <a:schemeClr val="bg1">
                    <a:lumMod val="65000"/>
                  </a:schemeClr>
                </a:solidFill>
                <a:latin typeface="Franklin Gothic Medium Cond" panose="020B0606030402020204" pitchFamily="34" charset="0"/>
                <a:ea typeface="+mn-ea"/>
                <a:cs typeface="+mn-cs"/>
              </a:defRPr>
            </a:lvl1pPr>
            <a:lvl2pPr marL="990575" indent="-380990" algn="l" defTabSz="1219170" rtl="0" eaLnBrk="1" latinLnBrk="0" hangingPunct="1">
              <a:spcBef>
                <a:spcPct val="20000"/>
              </a:spcBef>
              <a:buFont typeface="Arial" panose="020B0604020202020204" pitchFamily="34" charset="0"/>
              <a:buChar char="–"/>
              <a:defRPr sz="3200" kern="1200">
                <a:solidFill>
                  <a:schemeClr val="tx1"/>
                </a:solidFill>
                <a:latin typeface="Franklin Gothic Book" panose="020B0503020102020204" pitchFamily="34" charset="0"/>
                <a:ea typeface="+mn-ea"/>
                <a:cs typeface="+mn-cs"/>
              </a:defRPr>
            </a:lvl2pPr>
            <a:lvl3pPr marL="1523962" indent="-304792" algn="l" defTabSz="1219170" rtl="0" eaLnBrk="1" latinLnBrk="0" hangingPunct="1">
              <a:spcBef>
                <a:spcPct val="20000"/>
              </a:spcBef>
              <a:buFont typeface="Arial" panose="020B0604020202020204" pitchFamily="34" charset="0"/>
              <a:buChar char="•"/>
              <a:defRPr sz="2800" kern="1200">
                <a:solidFill>
                  <a:schemeClr val="tx1"/>
                </a:solidFill>
                <a:latin typeface="Franklin Gothic Book" panose="020B0503020102020204" pitchFamily="34" charset="0"/>
                <a:ea typeface="+mn-ea"/>
                <a:cs typeface="+mn-cs"/>
              </a:defRPr>
            </a:lvl3pPr>
            <a:lvl4pPr marL="2133547" indent="-304792" algn="l" defTabSz="1219170" rtl="0" eaLnBrk="1" latinLnBrk="0" hangingPunct="1">
              <a:spcBef>
                <a:spcPct val="20000"/>
              </a:spcBef>
              <a:buFont typeface="Arial" panose="020B0604020202020204" pitchFamily="34" charset="0"/>
              <a:buChar char="–"/>
              <a:defRPr sz="2600" kern="1200">
                <a:solidFill>
                  <a:schemeClr val="tx1"/>
                </a:solidFill>
                <a:latin typeface="Franklin Gothic Book" panose="020B0503020102020204" pitchFamily="34" charset="0"/>
                <a:ea typeface="+mn-ea"/>
                <a:cs typeface="+mn-cs"/>
              </a:defRPr>
            </a:lvl4pPr>
            <a:lvl5pPr marL="2743131" indent="-304792" algn="l" defTabSz="1219170" rtl="0" eaLnBrk="1" latinLnBrk="0" hangingPunct="1">
              <a:spcBef>
                <a:spcPct val="20000"/>
              </a:spcBef>
              <a:buFont typeface="Arial" panose="020B0604020202020204" pitchFamily="34" charset="0"/>
              <a:buChar char="»"/>
              <a:defRPr sz="2400" kern="1200">
                <a:solidFill>
                  <a:schemeClr val="tx1"/>
                </a:solidFill>
                <a:latin typeface="Franklin Gothic Book" panose="020B0503020102020204" pitchFamily="34" charset="0"/>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a:lstStyle>
          <a:p>
            <a:r>
              <a:rPr lang="en-US" dirty="0"/>
              <a:t>November 7, 2022</a:t>
            </a:r>
          </a:p>
          <a:p>
            <a:endParaRPr lang="en-US" dirty="0"/>
          </a:p>
        </p:txBody>
      </p:sp>
    </p:spTree>
    <p:extLst>
      <p:ext uri="{BB962C8B-B14F-4D97-AF65-F5344CB8AC3E}">
        <p14:creationId xmlns:p14="http://schemas.microsoft.com/office/powerpoint/2010/main" val="11178422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226C833-4C72-44DC-9BF6-609EF80B1967}"/>
              </a:ext>
            </a:extLst>
          </p:cNvPr>
          <p:cNvSpPr/>
          <p:nvPr/>
        </p:nvSpPr>
        <p:spPr>
          <a:xfrm>
            <a:off x="4998070" y="1"/>
            <a:ext cx="7193931" cy="6891956"/>
          </a:xfrm>
          <a:prstGeom prst="rect">
            <a:avLst/>
          </a:prstGeom>
          <a:solidFill>
            <a:srgbClr val="6CC2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FE012051-B513-4BA3-9A09-C94883B07A9F}"/>
              </a:ext>
            </a:extLst>
          </p:cNvPr>
          <p:cNvSpPr txBox="1"/>
          <p:nvPr/>
        </p:nvSpPr>
        <p:spPr>
          <a:xfrm>
            <a:off x="-127832" y="5519891"/>
            <a:ext cx="2686050" cy="707886"/>
          </a:xfrm>
          <a:prstGeom prst="rect">
            <a:avLst/>
          </a:prstGeom>
          <a:noFill/>
        </p:spPr>
        <p:txBody>
          <a:bodyPr wrap="square" rtlCol="0">
            <a:spAutoFit/>
          </a:bodyPr>
          <a:lstStyle/>
          <a:p>
            <a:pPr algn="ctr"/>
            <a:r>
              <a:rPr lang="en-US" sz="2000">
                <a:solidFill>
                  <a:schemeClr val="tx1">
                    <a:lumMod val="65000"/>
                    <a:lumOff val="35000"/>
                  </a:schemeClr>
                </a:solidFill>
                <a:latin typeface="Franklin Gothic Medium Cond" panose="020B0606030402020204" pitchFamily="34" charset="0"/>
              </a:rPr>
              <a:t>BUSINESS COMPETITIVENESS</a:t>
            </a:r>
          </a:p>
        </p:txBody>
      </p:sp>
      <p:sp>
        <p:nvSpPr>
          <p:cNvPr id="9" name="TextBox 8">
            <a:extLst>
              <a:ext uri="{FF2B5EF4-FFF2-40B4-BE49-F238E27FC236}">
                <a16:creationId xmlns:a16="http://schemas.microsoft.com/office/drawing/2014/main" id="{DBD621DB-E3EB-44B6-8740-141A9BA4BDC4}"/>
              </a:ext>
            </a:extLst>
          </p:cNvPr>
          <p:cNvSpPr txBox="1"/>
          <p:nvPr/>
        </p:nvSpPr>
        <p:spPr>
          <a:xfrm>
            <a:off x="1947687" y="3680917"/>
            <a:ext cx="1585912" cy="707886"/>
          </a:xfrm>
          <a:prstGeom prst="rect">
            <a:avLst/>
          </a:prstGeom>
          <a:noFill/>
        </p:spPr>
        <p:txBody>
          <a:bodyPr wrap="square" rtlCol="0">
            <a:spAutoFit/>
          </a:bodyPr>
          <a:lstStyle/>
          <a:p>
            <a:pPr algn="ctr"/>
            <a:r>
              <a:rPr lang="en-US" sz="2000">
                <a:solidFill>
                  <a:schemeClr val="tx1">
                    <a:lumMod val="65000"/>
                    <a:lumOff val="35000"/>
                  </a:schemeClr>
                </a:solidFill>
                <a:latin typeface="Franklin Gothic Medium Cond" panose="020B0606030402020204" pitchFamily="34" charset="0"/>
              </a:rPr>
              <a:t>INCLUSIVE JOB CREATION</a:t>
            </a:r>
          </a:p>
        </p:txBody>
      </p:sp>
      <p:sp>
        <p:nvSpPr>
          <p:cNvPr id="11" name="TextBox 10">
            <a:extLst>
              <a:ext uri="{FF2B5EF4-FFF2-40B4-BE49-F238E27FC236}">
                <a16:creationId xmlns:a16="http://schemas.microsoft.com/office/drawing/2014/main" id="{044EE758-67A9-40CC-9ED6-87B2F90BBA64}"/>
              </a:ext>
            </a:extLst>
          </p:cNvPr>
          <p:cNvSpPr txBox="1"/>
          <p:nvPr/>
        </p:nvSpPr>
        <p:spPr>
          <a:xfrm>
            <a:off x="7425850" y="1525209"/>
            <a:ext cx="4380306" cy="3807581"/>
          </a:xfrm>
          <a:prstGeom prst="rect">
            <a:avLst/>
          </a:prstGeom>
          <a:noFill/>
        </p:spPr>
        <p:txBody>
          <a:bodyPr wrap="square" lIns="91440" tIns="45720" rIns="91440" bIns="45720" rtlCol="0" anchor="t">
            <a:spAutoFit/>
          </a:bodyPr>
          <a:lstStyle/>
          <a:p>
            <a:pPr>
              <a:lnSpc>
                <a:spcPts val="4160"/>
              </a:lnSpc>
            </a:pPr>
            <a:r>
              <a:rPr lang="en-US" sz="2700" dirty="0">
                <a:solidFill>
                  <a:schemeClr val="bg1"/>
                </a:solidFill>
                <a:latin typeface="Franklin Gothic Medium Cond"/>
              </a:rPr>
              <a:t>Athletic &amp; Outdoor</a:t>
            </a:r>
          </a:p>
          <a:p>
            <a:pPr>
              <a:lnSpc>
                <a:spcPts val="4160"/>
              </a:lnSpc>
            </a:pPr>
            <a:r>
              <a:rPr lang="en-US" sz="2700" dirty="0">
                <a:solidFill>
                  <a:schemeClr val="bg1"/>
                </a:solidFill>
                <a:latin typeface="Franklin Gothic Medium Cond"/>
              </a:rPr>
              <a:t>Technology &amp; Media</a:t>
            </a:r>
          </a:p>
          <a:p>
            <a:pPr>
              <a:lnSpc>
                <a:spcPts val="4160"/>
              </a:lnSpc>
            </a:pPr>
            <a:r>
              <a:rPr lang="en-US" sz="2700" dirty="0">
                <a:solidFill>
                  <a:schemeClr val="bg1"/>
                </a:solidFill>
                <a:latin typeface="Franklin Gothic Medium Cond"/>
              </a:rPr>
              <a:t>Metals &amp; Machinery</a:t>
            </a:r>
          </a:p>
          <a:p>
            <a:pPr>
              <a:lnSpc>
                <a:spcPts val="4160"/>
              </a:lnSpc>
            </a:pPr>
            <a:r>
              <a:rPr lang="en-US" sz="2700" dirty="0">
                <a:solidFill>
                  <a:schemeClr val="bg1"/>
                </a:solidFill>
                <a:latin typeface="Franklin Gothic Medium Cond"/>
              </a:rPr>
              <a:t>Green Cities</a:t>
            </a:r>
          </a:p>
          <a:p>
            <a:pPr>
              <a:lnSpc>
                <a:spcPts val="4160"/>
              </a:lnSpc>
            </a:pPr>
            <a:r>
              <a:rPr lang="en-US" sz="2700" b="1" dirty="0">
                <a:latin typeface="Franklin Gothic Medium Cond"/>
              </a:rPr>
              <a:t>Portland Means Progress</a:t>
            </a:r>
          </a:p>
          <a:p>
            <a:pPr>
              <a:lnSpc>
                <a:spcPts val="4160"/>
              </a:lnSpc>
            </a:pPr>
            <a:r>
              <a:rPr lang="en-US" sz="2700" dirty="0">
                <a:solidFill>
                  <a:schemeClr val="bg1"/>
                </a:solidFill>
                <a:latin typeface="Franklin Gothic Medium Cond"/>
              </a:rPr>
              <a:t>Enterprise Zone</a:t>
            </a:r>
          </a:p>
          <a:p>
            <a:pPr>
              <a:lnSpc>
                <a:spcPts val="4160"/>
              </a:lnSpc>
            </a:pPr>
            <a:r>
              <a:rPr lang="en-US" sz="2700" dirty="0">
                <a:solidFill>
                  <a:schemeClr val="bg1"/>
                </a:solidFill>
                <a:latin typeface="Franklin Gothic Medium Cond"/>
              </a:rPr>
              <a:t>International Trade </a:t>
            </a:r>
            <a:endParaRPr lang="en-US" sz="2700" dirty="0">
              <a:solidFill>
                <a:schemeClr val="bg1"/>
              </a:solidFill>
              <a:latin typeface="Franklin Gothic Medium Cond" panose="020B0606030402020204" pitchFamily="34" charset="0"/>
            </a:endParaRPr>
          </a:p>
        </p:txBody>
      </p:sp>
      <p:grpSp>
        <p:nvGrpSpPr>
          <p:cNvPr id="12" name="Group 11">
            <a:extLst>
              <a:ext uri="{FF2B5EF4-FFF2-40B4-BE49-F238E27FC236}">
                <a16:creationId xmlns:a16="http://schemas.microsoft.com/office/drawing/2014/main" id="{C2B2A5DE-7727-47F5-9C47-0707BE83C57D}"/>
              </a:ext>
            </a:extLst>
          </p:cNvPr>
          <p:cNvGrpSpPr/>
          <p:nvPr/>
        </p:nvGrpSpPr>
        <p:grpSpPr>
          <a:xfrm>
            <a:off x="2163428" y="2439846"/>
            <a:ext cx="1154430" cy="1154430"/>
            <a:chOff x="742950" y="1577340"/>
            <a:chExt cx="1154430" cy="1154430"/>
          </a:xfrm>
        </p:grpSpPr>
        <p:sp>
          <p:nvSpPr>
            <p:cNvPr id="13" name="Oval 12">
              <a:extLst>
                <a:ext uri="{FF2B5EF4-FFF2-40B4-BE49-F238E27FC236}">
                  <a16:creationId xmlns:a16="http://schemas.microsoft.com/office/drawing/2014/main" id="{C98568C9-7C2B-4018-A941-41A75E3BDA8A}"/>
                </a:ext>
              </a:extLst>
            </p:cNvPr>
            <p:cNvSpPr/>
            <p:nvPr/>
          </p:nvSpPr>
          <p:spPr>
            <a:xfrm>
              <a:off x="742950" y="1577340"/>
              <a:ext cx="1154430" cy="1154430"/>
            </a:xfrm>
            <a:prstGeom prst="ellipse">
              <a:avLst/>
            </a:prstGeom>
            <a:solidFill>
              <a:srgbClr val="6CC2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onnections with solid fill">
              <a:extLst>
                <a:ext uri="{FF2B5EF4-FFF2-40B4-BE49-F238E27FC236}">
                  <a16:creationId xmlns:a16="http://schemas.microsoft.com/office/drawing/2014/main" id="{A1B944C0-CFB9-4F8D-BE8C-CBCBBFD13FDB}"/>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876188" y="1746410"/>
              <a:ext cx="846028" cy="846028"/>
            </a:xfrm>
            <a:prstGeom prst="rect">
              <a:avLst/>
            </a:prstGeom>
          </p:spPr>
        </p:pic>
      </p:grpSp>
      <p:sp>
        <p:nvSpPr>
          <p:cNvPr id="16" name="Oval 15">
            <a:extLst>
              <a:ext uri="{FF2B5EF4-FFF2-40B4-BE49-F238E27FC236}">
                <a16:creationId xmlns:a16="http://schemas.microsoft.com/office/drawing/2014/main" id="{A4132F84-997F-4A79-ACDB-FC5EB59A8449}"/>
              </a:ext>
            </a:extLst>
          </p:cNvPr>
          <p:cNvSpPr/>
          <p:nvPr/>
        </p:nvSpPr>
        <p:spPr>
          <a:xfrm>
            <a:off x="3480584" y="4286665"/>
            <a:ext cx="1154430" cy="1154430"/>
          </a:xfrm>
          <a:prstGeom prst="ellipse">
            <a:avLst/>
          </a:prstGeom>
          <a:solidFill>
            <a:srgbClr val="6CC2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a:extLst>
              <a:ext uri="{FF2B5EF4-FFF2-40B4-BE49-F238E27FC236}">
                <a16:creationId xmlns:a16="http://schemas.microsoft.com/office/drawing/2014/main" id="{B47CB5FA-62AC-41E6-A325-66EB1DFE96A3}"/>
              </a:ext>
            </a:extLst>
          </p:cNvPr>
          <p:cNvGrpSpPr/>
          <p:nvPr/>
        </p:nvGrpSpPr>
        <p:grpSpPr>
          <a:xfrm>
            <a:off x="637978" y="4286665"/>
            <a:ext cx="1154430" cy="1154430"/>
            <a:chOff x="742950" y="1577340"/>
            <a:chExt cx="1154430" cy="1154430"/>
          </a:xfrm>
        </p:grpSpPr>
        <p:sp>
          <p:nvSpPr>
            <p:cNvPr id="19" name="Oval 18">
              <a:extLst>
                <a:ext uri="{FF2B5EF4-FFF2-40B4-BE49-F238E27FC236}">
                  <a16:creationId xmlns:a16="http://schemas.microsoft.com/office/drawing/2014/main" id="{5956C5B8-536C-4BE9-8F1E-63DB4277D1A5}"/>
                </a:ext>
              </a:extLst>
            </p:cNvPr>
            <p:cNvSpPr/>
            <p:nvPr/>
          </p:nvSpPr>
          <p:spPr>
            <a:xfrm>
              <a:off x="742950" y="1577340"/>
              <a:ext cx="1154430" cy="1154430"/>
            </a:xfrm>
            <a:prstGeom prst="ellipse">
              <a:avLst/>
            </a:prstGeom>
            <a:solidFill>
              <a:srgbClr val="6CC2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Signal">
              <a:extLst>
                <a:ext uri="{FF2B5EF4-FFF2-40B4-BE49-F238E27FC236}">
                  <a16:creationId xmlns:a16="http://schemas.microsoft.com/office/drawing/2014/main" id="{A1411D1A-3CAF-4F99-9716-4BE8F38575A0}"/>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928246" y="1773168"/>
              <a:ext cx="756182" cy="756182"/>
            </a:xfrm>
            <a:prstGeom prst="rect">
              <a:avLst/>
            </a:prstGeom>
          </p:spPr>
        </p:pic>
      </p:grpSp>
      <p:sp>
        <p:nvSpPr>
          <p:cNvPr id="22" name="Triangle 6">
            <a:extLst>
              <a:ext uri="{FF2B5EF4-FFF2-40B4-BE49-F238E27FC236}">
                <a16:creationId xmlns:a16="http://schemas.microsoft.com/office/drawing/2014/main" id="{B1C040CE-11CA-46F4-B394-756FAF8F1AE3}"/>
              </a:ext>
            </a:extLst>
          </p:cNvPr>
          <p:cNvSpPr/>
          <p:nvPr/>
        </p:nvSpPr>
        <p:spPr>
          <a:xfrm rot="5400000">
            <a:off x="2571030" y="2427042"/>
            <a:ext cx="6891956" cy="2037876"/>
          </a:xfrm>
          <a:custGeom>
            <a:avLst/>
            <a:gdLst>
              <a:gd name="connsiteX0" fmla="*/ 0 w 13637305"/>
              <a:gd name="connsiteY0" fmla="*/ 3747540 h 3747540"/>
              <a:gd name="connsiteX1" fmla="*/ 6818653 w 13637305"/>
              <a:gd name="connsiteY1" fmla="*/ 0 h 3747540"/>
              <a:gd name="connsiteX2" fmla="*/ 13637305 w 13637305"/>
              <a:gd name="connsiteY2" fmla="*/ 3747540 h 3747540"/>
              <a:gd name="connsiteX3" fmla="*/ 0 w 13637305"/>
              <a:gd name="connsiteY3" fmla="*/ 3747540 h 3747540"/>
              <a:gd name="connsiteX0" fmla="*/ 0 w 13637305"/>
              <a:gd name="connsiteY0" fmla="*/ 3747540 h 3747540"/>
              <a:gd name="connsiteX1" fmla="*/ 6818653 w 13637305"/>
              <a:gd name="connsiteY1" fmla="*/ 0 h 3747540"/>
              <a:gd name="connsiteX2" fmla="*/ 13637305 w 13637305"/>
              <a:gd name="connsiteY2" fmla="*/ 3747540 h 3747540"/>
              <a:gd name="connsiteX3" fmla="*/ 0 w 13637305"/>
              <a:gd name="connsiteY3" fmla="*/ 3747540 h 3747540"/>
              <a:gd name="connsiteX0" fmla="*/ 0 w 13637305"/>
              <a:gd name="connsiteY0" fmla="*/ 3747540 h 3747540"/>
              <a:gd name="connsiteX1" fmla="*/ 6818653 w 13637305"/>
              <a:gd name="connsiteY1" fmla="*/ 0 h 3747540"/>
              <a:gd name="connsiteX2" fmla="*/ 13637305 w 13637305"/>
              <a:gd name="connsiteY2" fmla="*/ 3747540 h 3747540"/>
              <a:gd name="connsiteX3" fmla="*/ 0 w 13637305"/>
              <a:gd name="connsiteY3" fmla="*/ 3747540 h 3747540"/>
            </a:gdLst>
            <a:ahLst/>
            <a:cxnLst>
              <a:cxn ang="0">
                <a:pos x="connsiteX0" y="connsiteY0"/>
              </a:cxn>
              <a:cxn ang="0">
                <a:pos x="connsiteX1" y="connsiteY1"/>
              </a:cxn>
              <a:cxn ang="0">
                <a:pos x="connsiteX2" y="connsiteY2"/>
              </a:cxn>
              <a:cxn ang="0">
                <a:pos x="connsiteX3" y="connsiteY3"/>
              </a:cxn>
            </a:cxnLst>
            <a:rect l="l" t="t" r="r" b="b"/>
            <a:pathLst>
              <a:path w="13637305" h="3747540">
                <a:moveTo>
                  <a:pt x="0" y="3747540"/>
                </a:moveTo>
                <a:lnTo>
                  <a:pt x="6818653" y="0"/>
                </a:lnTo>
                <a:lnTo>
                  <a:pt x="13637305" y="3747540"/>
                </a:lnTo>
                <a:lnTo>
                  <a:pt x="0" y="374754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99CFFB4-C0D6-4B72-8EAB-650BDA1B2785}"/>
              </a:ext>
            </a:extLst>
          </p:cNvPr>
          <p:cNvSpPr>
            <a:spLocks noGrp="1"/>
          </p:cNvSpPr>
          <p:nvPr>
            <p:ph type="title"/>
          </p:nvPr>
        </p:nvSpPr>
        <p:spPr>
          <a:xfrm>
            <a:off x="369569" y="405094"/>
            <a:ext cx="5126325" cy="1764198"/>
          </a:xfrm>
        </p:spPr>
        <p:txBody>
          <a:bodyPr>
            <a:noAutofit/>
          </a:bodyPr>
          <a:lstStyle/>
          <a:p>
            <a:pPr>
              <a:lnSpc>
                <a:spcPct val="80000"/>
              </a:lnSpc>
            </a:pPr>
            <a:br>
              <a:rPr lang="en-US" sz="5300">
                <a:latin typeface="Franklin Gothic Demi Cond"/>
              </a:rPr>
            </a:br>
            <a:r>
              <a:rPr lang="en-US" sz="4400">
                <a:latin typeface="Franklin Gothic Demi Cond"/>
              </a:rPr>
              <a:t>Prosper Portland Business </a:t>
            </a:r>
            <a:br>
              <a:rPr lang="en-US" sz="4400">
                <a:latin typeface="Franklin Gothic Demi Cond"/>
              </a:rPr>
            </a:br>
            <a:r>
              <a:rPr lang="en-US" sz="4400">
                <a:latin typeface="Franklin Gothic Demi Cond"/>
              </a:rPr>
              <a:t>Advancement Team</a:t>
            </a:r>
            <a:endParaRPr lang="en-US" sz="5300" b="0">
              <a:latin typeface="Franklin Gothic Demi Cond"/>
            </a:endParaRPr>
          </a:p>
          <a:p>
            <a:endParaRPr lang="en-US" sz="5300"/>
          </a:p>
        </p:txBody>
      </p:sp>
      <p:sp>
        <p:nvSpPr>
          <p:cNvPr id="10" name="TextBox 9">
            <a:extLst>
              <a:ext uri="{FF2B5EF4-FFF2-40B4-BE49-F238E27FC236}">
                <a16:creationId xmlns:a16="http://schemas.microsoft.com/office/drawing/2014/main" id="{3677A229-4DA4-45A5-90DC-9B1437A786F6}"/>
              </a:ext>
            </a:extLst>
          </p:cNvPr>
          <p:cNvSpPr txBox="1"/>
          <p:nvPr/>
        </p:nvSpPr>
        <p:spPr>
          <a:xfrm>
            <a:off x="2671580" y="5519891"/>
            <a:ext cx="2795587" cy="707886"/>
          </a:xfrm>
          <a:prstGeom prst="rect">
            <a:avLst/>
          </a:prstGeom>
          <a:noFill/>
        </p:spPr>
        <p:txBody>
          <a:bodyPr wrap="square" lIns="91440" tIns="45720" rIns="91440" bIns="45720" rtlCol="0" anchor="t">
            <a:spAutoFit/>
          </a:bodyPr>
          <a:lstStyle/>
          <a:p>
            <a:pPr algn="ctr"/>
            <a:r>
              <a:rPr lang="en-US" sz="2000">
                <a:solidFill>
                  <a:schemeClr val="tx1">
                    <a:lumMod val="65000"/>
                    <a:lumOff val="35000"/>
                  </a:schemeClr>
                </a:solidFill>
                <a:latin typeface="Franklin Gothic Medium Cond"/>
              </a:rPr>
              <a:t>EQUITABLE ECONOMIC GROWTH</a:t>
            </a:r>
            <a:endParaRPr lang="en-US" sz="2000">
              <a:solidFill>
                <a:schemeClr val="tx1">
                  <a:lumMod val="65000"/>
                  <a:lumOff val="35000"/>
                </a:schemeClr>
              </a:solidFill>
              <a:latin typeface="Franklin Gothic Medium Cond" panose="020B0606030402020204" pitchFamily="34" charset="0"/>
            </a:endParaRPr>
          </a:p>
        </p:txBody>
      </p:sp>
      <p:pic>
        <p:nvPicPr>
          <p:cNvPr id="3" name="Graphic 3" descr="Upward trend with solid fill">
            <a:extLst>
              <a:ext uri="{FF2B5EF4-FFF2-40B4-BE49-F238E27FC236}">
                <a16:creationId xmlns:a16="http://schemas.microsoft.com/office/drawing/2014/main" id="{85BEBB4F-0BF7-062B-AE56-1AD8F533495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632971" y="4448063"/>
            <a:ext cx="914400" cy="914400"/>
          </a:xfrm>
          <a:prstGeom prst="rect">
            <a:avLst/>
          </a:prstGeom>
        </p:spPr>
      </p:pic>
    </p:spTree>
    <p:extLst>
      <p:ext uri="{BB962C8B-B14F-4D97-AF65-F5344CB8AC3E}">
        <p14:creationId xmlns:p14="http://schemas.microsoft.com/office/powerpoint/2010/main" val="18033381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5EDBE50E-257E-4F3E-A5AF-E896BC16250E}"/>
              </a:ext>
            </a:extLst>
          </p:cNvPr>
          <p:cNvPicPr>
            <a:picLocks noGrp="1" noChangeAspect="1"/>
          </p:cNvPicPr>
          <p:nvPr>
            <p:ph idx="1"/>
          </p:nvPr>
        </p:nvPicPr>
        <p:blipFill rotWithShape="1">
          <a:blip r:embed="rId3"/>
          <a:srcRect l="27991" t="22887" r="6190" b="12318"/>
          <a:stretch/>
        </p:blipFill>
        <p:spPr>
          <a:xfrm>
            <a:off x="1139631" y="1070811"/>
            <a:ext cx="9429829" cy="5221705"/>
          </a:xfrm>
        </p:spPr>
      </p:pic>
      <p:sp>
        <p:nvSpPr>
          <p:cNvPr id="2" name="Title 1">
            <a:extLst>
              <a:ext uri="{FF2B5EF4-FFF2-40B4-BE49-F238E27FC236}">
                <a16:creationId xmlns:a16="http://schemas.microsoft.com/office/drawing/2014/main" id="{4392A167-C7B5-4A6C-8006-6906C264A028}"/>
              </a:ext>
            </a:extLst>
          </p:cNvPr>
          <p:cNvSpPr>
            <a:spLocks noGrp="1"/>
          </p:cNvSpPr>
          <p:nvPr>
            <p:ph type="title"/>
          </p:nvPr>
        </p:nvSpPr>
        <p:spPr/>
        <p:txBody>
          <a:bodyPr>
            <a:normAutofit fontScale="90000"/>
          </a:bodyPr>
          <a:lstStyle/>
          <a:p>
            <a:r>
              <a:rPr lang="en-US" dirty="0"/>
              <a:t>Portland Means Progress Metrics</a:t>
            </a:r>
          </a:p>
        </p:txBody>
      </p:sp>
    </p:spTree>
    <p:extLst>
      <p:ext uri="{BB962C8B-B14F-4D97-AF65-F5344CB8AC3E}">
        <p14:creationId xmlns:p14="http://schemas.microsoft.com/office/powerpoint/2010/main" val="1224755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503B82-6154-4793-B740-8440F8CA23D9}"/>
              </a:ext>
            </a:extLst>
          </p:cNvPr>
          <p:cNvSpPr>
            <a:spLocks noGrp="1"/>
          </p:cNvSpPr>
          <p:nvPr>
            <p:ph type="title"/>
          </p:nvPr>
        </p:nvSpPr>
        <p:spPr/>
        <p:txBody>
          <a:bodyPr>
            <a:normAutofit fontScale="90000"/>
          </a:bodyPr>
          <a:lstStyle/>
          <a:p>
            <a:r>
              <a:rPr lang="en-US" dirty="0"/>
              <a:t>Business Advancement Team Metrics</a:t>
            </a:r>
          </a:p>
        </p:txBody>
      </p:sp>
      <p:graphicFrame>
        <p:nvGraphicFramePr>
          <p:cNvPr id="8" name="Content Placeholder 7">
            <a:extLst>
              <a:ext uri="{FF2B5EF4-FFF2-40B4-BE49-F238E27FC236}">
                <a16:creationId xmlns:a16="http://schemas.microsoft.com/office/drawing/2014/main" id="{CBBACE2D-803B-4915-9C5F-BBC1AA886C7E}"/>
              </a:ext>
            </a:extLst>
          </p:cNvPr>
          <p:cNvGraphicFramePr>
            <a:graphicFrameLocks noGrp="1"/>
          </p:cNvGraphicFramePr>
          <p:nvPr>
            <p:ph idx="1"/>
          </p:nvPr>
        </p:nvGraphicFramePr>
        <p:xfrm>
          <a:off x="523875" y="1082425"/>
          <a:ext cx="10744200" cy="4542705"/>
        </p:xfrm>
        <a:graphic>
          <a:graphicData uri="http://schemas.openxmlformats.org/drawingml/2006/table">
            <a:tbl>
              <a:tblPr/>
              <a:tblGrid>
                <a:gridCol w="10744200">
                  <a:extLst>
                    <a:ext uri="{9D8B030D-6E8A-4147-A177-3AD203B41FA5}">
                      <a16:colId xmlns:a16="http://schemas.microsoft.com/office/drawing/2014/main" val="2653183811"/>
                    </a:ext>
                  </a:extLst>
                </a:gridCol>
              </a:tblGrid>
              <a:tr h="298348">
                <a:tc>
                  <a:txBody>
                    <a:bodyPr/>
                    <a:lstStyle/>
                    <a:p>
                      <a:pPr algn="l" fontAlgn="b"/>
                      <a:r>
                        <a:rPr lang="en-US" sz="1800" b="1" i="0" u="none" strike="noStrike" dirty="0">
                          <a:solidFill>
                            <a:srgbClr val="000000"/>
                          </a:solidFill>
                          <a:effectLst/>
                          <a:latin typeface="Calibri" panose="020F0502020204030204" pitchFamily="34" charset="0"/>
                        </a:rPr>
                        <a:t>	Output: quantity of units produced  </a:t>
                      </a:r>
                    </a:p>
                  </a:txBody>
                  <a:tcPr marL="3288" marR="3288" marT="3288" marB="23672"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3169478136"/>
                  </a:ext>
                </a:extLst>
              </a:tr>
              <a:tr h="528945">
                <a:tc>
                  <a:txBody>
                    <a:bodyPr/>
                    <a:lstStyle/>
                    <a:p>
                      <a:pPr algn="l" rtl="0" fontAlgn="ctr"/>
                      <a:r>
                        <a:rPr lang="en-US" sz="1800" b="0" i="0" u="none" strike="noStrike" dirty="0">
                          <a:solidFill>
                            <a:srgbClr val="000000"/>
                          </a:solidFill>
                          <a:effectLst/>
                          <a:latin typeface="Calibri" panose="020F0502020204030204" pitchFamily="34" charset="0"/>
                        </a:rPr>
                        <a:t># of Businesses receiving TA (financial resources, connections, education) related to growth or inclusion</a:t>
                      </a:r>
                    </a:p>
                  </a:txBody>
                  <a:tcPr marL="3288" marR="3288" marT="3288" marB="23672"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685989026"/>
                  </a:ext>
                </a:extLst>
              </a:tr>
              <a:tr h="298348">
                <a:tc>
                  <a:txBody>
                    <a:bodyPr/>
                    <a:lstStyle/>
                    <a:p>
                      <a:pPr algn="l" fontAlgn="ctr"/>
                      <a:r>
                        <a:rPr lang="en-US" sz="1800" b="0" i="0" u="none" strike="noStrike" dirty="0">
                          <a:solidFill>
                            <a:srgbClr val="000000"/>
                          </a:solidFill>
                          <a:effectLst/>
                          <a:latin typeface="Calibri" panose="020F0502020204030204" pitchFamily="34" charset="0"/>
                        </a:rPr>
                        <a:t># of Portland Traded Sector companies gaining access to new markets as a tool for growth</a:t>
                      </a:r>
                    </a:p>
                  </a:txBody>
                  <a:tcPr marL="3288" marR="3288" marT="3288" marB="23672"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8645905"/>
                  </a:ext>
                </a:extLst>
              </a:tr>
              <a:tr h="331436">
                <a:tc>
                  <a:txBody>
                    <a:bodyPr/>
                    <a:lstStyle/>
                    <a:p>
                      <a:pPr algn="l" fontAlgn="b"/>
                      <a:r>
                        <a:rPr lang="en-US" sz="1800" b="0" i="0" u="none" strike="noStrike" dirty="0">
                          <a:solidFill>
                            <a:srgbClr val="000000"/>
                          </a:solidFill>
                          <a:effectLst/>
                          <a:latin typeface="Calibri" panose="020F0502020204030204" pitchFamily="34" charset="0"/>
                        </a:rPr>
                        <a:t># of companies participating in a public pledge that aligns with Prosper Portland strategic inclusion goals</a:t>
                      </a:r>
                    </a:p>
                  </a:txBody>
                  <a:tcPr marL="3288" marR="3288" marT="3288" marB="2367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654466080"/>
                  </a:ext>
                </a:extLst>
              </a:tr>
              <a:tr h="264509">
                <a:tc>
                  <a:txBody>
                    <a:bodyPr/>
                    <a:lstStyle/>
                    <a:p>
                      <a:pPr algn="l" fontAlgn="b"/>
                      <a:r>
                        <a:rPr lang="en-US" sz="1800" b="0" i="0" u="none" strike="noStrike" dirty="0">
                          <a:solidFill>
                            <a:srgbClr val="000000"/>
                          </a:solidFill>
                          <a:effectLst/>
                          <a:latin typeface="Calibri" panose="020F0502020204030204" pitchFamily="34" charset="0"/>
                        </a:rPr>
                        <a:t># employees in Portland Metro represented at businesses engaging in public pledge that aligns with inclusion goals</a:t>
                      </a:r>
                    </a:p>
                  </a:txBody>
                  <a:tcPr marL="3288" marR="3288" marT="3288" marB="2367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9791397"/>
                  </a:ext>
                </a:extLst>
              </a:tr>
              <a:tr h="298348">
                <a:tc>
                  <a:txBody>
                    <a:bodyPr/>
                    <a:lstStyle/>
                    <a:p>
                      <a:pPr algn="l" fontAlgn="b"/>
                      <a:r>
                        <a:rPr lang="en-US" sz="1800" b="1" i="0" u="none" strike="noStrike" dirty="0">
                          <a:solidFill>
                            <a:srgbClr val="000000"/>
                          </a:solidFill>
                          <a:effectLst/>
                          <a:latin typeface="Calibri" panose="020F0502020204030204" pitchFamily="34" charset="0"/>
                        </a:rPr>
                        <a:t>	Outcome: qualitative consequences (benefit to the customer)</a:t>
                      </a:r>
                    </a:p>
                  </a:txBody>
                  <a:tcPr marL="3288" marR="3288" marT="3288" marB="23672"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3023366824"/>
                  </a:ext>
                </a:extLst>
              </a:tr>
              <a:tr h="331436">
                <a:tc>
                  <a:txBody>
                    <a:bodyPr/>
                    <a:lstStyle/>
                    <a:p>
                      <a:pPr algn="l" rtl="0" fontAlgn="ctr"/>
                      <a:r>
                        <a:rPr lang="en-US" sz="1800" b="0" i="0" u="none" strike="noStrike" dirty="0">
                          <a:solidFill>
                            <a:srgbClr val="000000"/>
                          </a:solidFill>
                          <a:effectLst/>
                          <a:latin typeface="Calibri" panose="020F0502020204030204" pitchFamily="34" charset="0"/>
                        </a:rPr>
                        <a:t>% of respondents reporting that they achieved business growth goals as a result of participating in programming</a:t>
                      </a:r>
                    </a:p>
                  </a:txBody>
                  <a:tcPr marL="3288" marR="3288" marT="3288" marB="23672"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568020789"/>
                  </a:ext>
                </a:extLst>
              </a:tr>
              <a:tr h="331436">
                <a:tc>
                  <a:txBody>
                    <a:bodyPr/>
                    <a:lstStyle/>
                    <a:p>
                      <a:pPr algn="l" rtl="0" fontAlgn="ctr"/>
                      <a:r>
                        <a:rPr lang="en-US" sz="1800" b="0" i="0" u="none" strike="noStrike" dirty="0">
                          <a:solidFill>
                            <a:srgbClr val="000000"/>
                          </a:solidFill>
                          <a:effectLst/>
                          <a:latin typeface="Calibri" panose="020F0502020204030204" pitchFamily="34" charset="0"/>
                        </a:rPr>
                        <a:t># of businesses reporting gaining skills or knowledge that will improve their inclusive practices</a:t>
                      </a:r>
                    </a:p>
                  </a:txBody>
                  <a:tcPr marL="3288" marR="3288" marT="3288" marB="23672"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4300981"/>
                  </a:ext>
                </a:extLst>
              </a:tr>
              <a:tr h="465927">
                <a:tc>
                  <a:txBody>
                    <a:bodyPr/>
                    <a:lstStyle/>
                    <a:p>
                      <a:pPr algn="l" rtl="0" fontAlgn="ctr"/>
                      <a:r>
                        <a:rPr lang="en-US" sz="1800" b="0" i="0" u="none" strike="noStrike" dirty="0">
                          <a:solidFill>
                            <a:srgbClr val="000000"/>
                          </a:solidFill>
                          <a:effectLst/>
                          <a:latin typeface="Calibri" panose="020F0502020204030204" pitchFamily="34" charset="0"/>
                        </a:rPr>
                        <a:t>Cumulative local investment &amp; spend via Enterprise Zone and business expansion programming since FY 2015/16</a:t>
                      </a:r>
                    </a:p>
                  </a:txBody>
                  <a:tcPr marL="3288" marR="3288" marT="3288" marB="23672"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10670217"/>
                  </a:ext>
                </a:extLst>
              </a:tr>
              <a:tr h="422757">
                <a:tc>
                  <a:txBody>
                    <a:bodyPr/>
                    <a:lstStyle/>
                    <a:p>
                      <a:pPr algn="l" rtl="0" fontAlgn="ctr"/>
                      <a:r>
                        <a:rPr lang="en-US" sz="1800" b="0" i="0" u="none" strike="noStrike" dirty="0">
                          <a:solidFill>
                            <a:srgbClr val="000000"/>
                          </a:solidFill>
                          <a:effectLst/>
                          <a:latin typeface="Calibri" panose="020F0502020204030204" pitchFamily="34" charset="0"/>
                        </a:rPr>
                        <a:t>Cumulative spend at local BIPOC-owned businesses by Portland Means Progress businesses since its launch in 2019</a:t>
                      </a:r>
                    </a:p>
                  </a:txBody>
                  <a:tcPr marL="3288" marR="3288" marT="3288" marB="23672"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195814005"/>
                  </a:ext>
                </a:extLst>
              </a:tr>
              <a:tr h="298348">
                <a:tc>
                  <a:txBody>
                    <a:bodyPr/>
                    <a:lstStyle/>
                    <a:p>
                      <a:pPr algn="l" rtl="0" fontAlgn="ctr"/>
                      <a:r>
                        <a:rPr lang="en-US" sz="1800" b="0" i="0" u="none" strike="noStrike" dirty="0">
                          <a:solidFill>
                            <a:srgbClr val="000000"/>
                          </a:solidFill>
                          <a:effectLst/>
                          <a:latin typeface="Calibri" panose="020F0502020204030204" pitchFamily="34" charset="0"/>
                        </a:rPr>
                        <a:t>Cumulative local spend by the film industry since FY 2015/16</a:t>
                      </a:r>
                    </a:p>
                  </a:txBody>
                  <a:tcPr marL="3288" marR="3288" marT="3288" marB="23672"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320541127"/>
                  </a:ext>
                </a:extLst>
              </a:tr>
              <a:tr h="320042">
                <a:tc>
                  <a:txBody>
                    <a:bodyPr/>
                    <a:lstStyle/>
                    <a:p>
                      <a:pPr algn="l" fontAlgn="b"/>
                      <a:r>
                        <a:rPr lang="en-US" sz="1800" b="0" i="0" u="none" strike="noStrike" dirty="0">
                          <a:solidFill>
                            <a:srgbClr val="000000"/>
                          </a:solidFill>
                          <a:effectLst/>
                          <a:latin typeface="Calibri" panose="020F0502020204030204" pitchFamily="34" charset="0"/>
                        </a:rPr>
                        <a:t>Number of Traded Sector business relocations and expansions</a:t>
                      </a:r>
                    </a:p>
                  </a:txBody>
                  <a:tcPr marL="3288" marR="3288" marT="3288" marB="2367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89415740"/>
                  </a:ext>
                </a:extLst>
              </a:tr>
              <a:tr h="304326">
                <a:tc>
                  <a:txBody>
                    <a:bodyPr/>
                    <a:lstStyle/>
                    <a:p>
                      <a:pPr algn="l" fontAlgn="b"/>
                      <a:r>
                        <a:rPr lang="en-US" sz="1800" b="0" i="0" u="none" strike="noStrike" dirty="0">
                          <a:solidFill>
                            <a:srgbClr val="000000"/>
                          </a:solidFill>
                          <a:effectLst/>
                          <a:latin typeface="Calibri" panose="020F0502020204030204" pitchFamily="34" charset="0"/>
                        </a:rPr>
                        <a:t># of jobs resulting from traded sector business relocations and expansions</a:t>
                      </a:r>
                    </a:p>
                  </a:txBody>
                  <a:tcPr marL="3288" marR="3288" marT="3288" marB="2367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40795635"/>
                  </a:ext>
                </a:extLst>
              </a:tr>
            </a:tbl>
          </a:graphicData>
        </a:graphic>
      </p:graphicFrame>
    </p:spTree>
    <p:extLst>
      <p:ext uri="{BB962C8B-B14F-4D97-AF65-F5344CB8AC3E}">
        <p14:creationId xmlns:p14="http://schemas.microsoft.com/office/powerpoint/2010/main" val="22311524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288052"/>
            <a:ext cx="12192000" cy="8128000"/>
          </a:xfrm>
        </p:spPr>
      </p:pic>
      <p:sp>
        <p:nvSpPr>
          <p:cNvPr id="5" name="Rectangle 4"/>
          <p:cNvSpPr/>
          <p:nvPr/>
        </p:nvSpPr>
        <p:spPr>
          <a:xfrm>
            <a:off x="0" y="0"/>
            <a:ext cx="12192000" cy="7450667"/>
          </a:xfrm>
          <a:prstGeom prst="rect">
            <a:avLst/>
          </a:prstGeom>
          <a:solidFill>
            <a:schemeClr val="tx2">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Arial" panose="020B0604020202020204" pitchFamily="34" charset="0"/>
              <a:cs typeface="Arial" panose="020B0604020202020204" pitchFamily="34" charset="0"/>
            </a:endParaRPr>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1221" t="46862" r="8286" b="49179"/>
          <a:stretch/>
        </p:blipFill>
        <p:spPr>
          <a:xfrm>
            <a:off x="805542" y="6043305"/>
            <a:ext cx="10489867" cy="55435"/>
          </a:xfrm>
          <a:prstGeom prst="rect">
            <a:avLst/>
          </a:prstGeom>
        </p:spPr>
      </p:pic>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r="75649"/>
          <a:stretch/>
        </p:blipFill>
        <p:spPr>
          <a:xfrm>
            <a:off x="4221088" y="5779525"/>
            <a:ext cx="2990301" cy="1483238"/>
          </a:xfrm>
          <a:prstGeom prst="rect">
            <a:avLst/>
          </a:prstGeom>
          <a:effectLst>
            <a:outerShdw blurRad="50800" dist="38100" dir="2700000" algn="tl" rotWithShape="0">
              <a:prstClr val="black">
                <a:alpha val="40000"/>
              </a:prstClr>
            </a:outerShdw>
          </a:effectLst>
        </p:spPr>
      </p:pic>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l="63619"/>
          <a:stretch/>
        </p:blipFill>
        <p:spPr>
          <a:xfrm>
            <a:off x="7907372" y="5751469"/>
            <a:ext cx="4467548" cy="1483238"/>
          </a:xfrm>
          <a:prstGeom prst="rect">
            <a:avLst/>
          </a:prstGeom>
          <a:effectLst>
            <a:outerShdw blurRad="50800" dist="38100" dir="2700000" algn="tl" rotWithShape="0">
              <a:prstClr val="black">
                <a:alpha val="40000"/>
              </a:prstClr>
            </a:outerShdw>
          </a:effectLst>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30634" y="6238127"/>
            <a:ext cx="1902574" cy="464228"/>
          </a:xfrm>
          <a:prstGeom prst="rect">
            <a:avLst/>
          </a:prstGeom>
          <a:effectLst>
            <a:outerShdw blurRad="50800" dist="38100" dir="2700000" algn="tl" rotWithShape="0">
              <a:prstClr val="black">
                <a:alpha val="40000"/>
              </a:prstClr>
            </a:outerShdw>
          </a:effectLst>
        </p:spPr>
      </p:pic>
      <p:sp>
        <p:nvSpPr>
          <p:cNvPr id="10" name="TextBox 9"/>
          <p:cNvSpPr txBox="1"/>
          <p:nvPr/>
        </p:nvSpPr>
        <p:spPr>
          <a:xfrm>
            <a:off x="982133" y="1512258"/>
            <a:ext cx="10092267" cy="1754326"/>
          </a:xfrm>
          <a:prstGeom prst="rect">
            <a:avLst/>
          </a:prstGeom>
          <a:noFill/>
        </p:spPr>
        <p:txBody>
          <a:bodyPr wrap="square" rtlCol="0">
            <a:spAutoFit/>
          </a:bodyPr>
          <a:lstStyle/>
          <a:p>
            <a:pPr algn="ctr"/>
            <a:r>
              <a:rPr lang="en-US" sz="3600" dirty="0">
                <a:latin typeface="Arial Black" panose="020B0A04020102020204" pitchFamily="34" charset="0"/>
              </a:rPr>
              <a:t>“A diverse mix of voices leads to better discussions, decisions, and outcomes for everyone”</a:t>
            </a:r>
          </a:p>
        </p:txBody>
      </p:sp>
      <p:sp>
        <p:nvSpPr>
          <p:cNvPr id="12" name="TextBox 11"/>
          <p:cNvSpPr txBox="1"/>
          <p:nvPr/>
        </p:nvSpPr>
        <p:spPr>
          <a:xfrm>
            <a:off x="4887471" y="5317860"/>
            <a:ext cx="6407938" cy="461665"/>
          </a:xfrm>
          <a:prstGeom prst="rect">
            <a:avLst/>
          </a:prstGeom>
          <a:noFill/>
        </p:spPr>
        <p:txBody>
          <a:bodyPr wrap="square" rtlCol="0">
            <a:spAutoFit/>
          </a:bodyPr>
          <a:lstStyle/>
          <a:p>
            <a:pPr algn="r"/>
            <a:r>
              <a:rPr lang="en-US" sz="2400" dirty="0" err="1">
                <a:solidFill>
                  <a:schemeClr val="bg1"/>
                </a:solidFill>
                <a:latin typeface="Arial Black" panose="020B0A04020102020204" pitchFamily="34" charset="0"/>
              </a:rPr>
              <a:t>Sundar</a:t>
            </a:r>
            <a:r>
              <a:rPr lang="en-US" sz="2400" dirty="0">
                <a:solidFill>
                  <a:schemeClr val="bg1"/>
                </a:solidFill>
                <a:latin typeface="Arial Black" panose="020B0A04020102020204" pitchFamily="34" charset="0"/>
              </a:rPr>
              <a:t> </a:t>
            </a:r>
            <a:r>
              <a:rPr lang="en-US" sz="2400" dirty="0" err="1">
                <a:solidFill>
                  <a:schemeClr val="bg1"/>
                </a:solidFill>
                <a:latin typeface="Arial Black" panose="020B0A04020102020204" pitchFamily="34" charset="0"/>
              </a:rPr>
              <a:t>Pichai</a:t>
            </a:r>
            <a:endParaRPr lang="en-US" sz="24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5483682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Content Placeholder 12"/>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231118"/>
            <a:ext cx="12192000" cy="7106368"/>
          </a:xfrm>
        </p:spPr>
      </p:pic>
      <p:sp>
        <p:nvSpPr>
          <p:cNvPr id="5" name="Rectangle 4"/>
          <p:cNvSpPr/>
          <p:nvPr/>
        </p:nvSpPr>
        <p:spPr>
          <a:xfrm>
            <a:off x="0" y="-1"/>
            <a:ext cx="12192000" cy="7450667"/>
          </a:xfrm>
          <a:prstGeom prst="rect">
            <a:avLst/>
          </a:prstGeom>
          <a:solidFill>
            <a:schemeClr val="tx2">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Arial" panose="020B0604020202020204" pitchFamily="34" charset="0"/>
              <a:cs typeface="Arial" panose="020B0604020202020204" pitchFamily="34" charset="0"/>
            </a:endParaRPr>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1221" t="46862" r="8286" b="49179"/>
          <a:stretch/>
        </p:blipFill>
        <p:spPr>
          <a:xfrm>
            <a:off x="805542" y="6043305"/>
            <a:ext cx="10489867" cy="55435"/>
          </a:xfrm>
          <a:prstGeom prst="rect">
            <a:avLst/>
          </a:prstGeom>
        </p:spPr>
      </p:pic>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r="75649"/>
          <a:stretch/>
        </p:blipFill>
        <p:spPr>
          <a:xfrm>
            <a:off x="4221088" y="5779525"/>
            <a:ext cx="2990301" cy="1483238"/>
          </a:xfrm>
          <a:prstGeom prst="rect">
            <a:avLst/>
          </a:prstGeom>
          <a:effectLst>
            <a:outerShdw blurRad="50800" dist="38100" dir="2700000" algn="tl" rotWithShape="0">
              <a:prstClr val="black">
                <a:alpha val="40000"/>
              </a:prstClr>
            </a:outerShdw>
          </a:effectLst>
        </p:spPr>
      </p:pic>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l="63619"/>
          <a:stretch/>
        </p:blipFill>
        <p:spPr>
          <a:xfrm>
            <a:off x="7907372" y="5751469"/>
            <a:ext cx="4467548" cy="1483238"/>
          </a:xfrm>
          <a:prstGeom prst="rect">
            <a:avLst/>
          </a:prstGeom>
          <a:effectLst>
            <a:outerShdw blurRad="50800" dist="38100" dir="2700000" algn="tl" rotWithShape="0">
              <a:prstClr val="black">
                <a:alpha val="40000"/>
              </a:prstClr>
            </a:outerShdw>
          </a:effectLst>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30634" y="6238127"/>
            <a:ext cx="1902574" cy="464228"/>
          </a:xfrm>
          <a:prstGeom prst="rect">
            <a:avLst/>
          </a:prstGeom>
          <a:effectLst>
            <a:outerShdw blurRad="50800" dist="38100" dir="2700000" algn="tl" rotWithShape="0">
              <a:prstClr val="black">
                <a:alpha val="40000"/>
              </a:prstClr>
            </a:outerShdw>
          </a:effectLst>
        </p:spPr>
      </p:pic>
      <p:sp>
        <p:nvSpPr>
          <p:cNvPr id="10" name="TextBox 9"/>
          <p:cNvSpPr txBox="1"/>
          <p:nvPr/>
        </p:nvSpPr>
        <p:spPr>
          <a:xfrm>
            <a:off x="982133" y="2857939"/>
            <a:ext cx="10092267" cy="1569660"/>
          </a:xfrm>
          <a:prstGeom prst="rect">
            <a:avLst/>
          </a:prstGeom>
          <a:noFill/>
        </p:spPr>
        <p:txBody>
          <a:bodyPr wrap="square" rtlCol="0">
            <a:spAutoFit/>
          </a:bodyPr>
          <a:lstStyle/>
          <a:p>
            <a:pPr algn="ctr"/>
            <a:r>
              <a:rPr lang="en-US" sz="9600" dirty="0">
                <a:latin typeface="Arial Black" panose="020B0A04020102020204" pitchFamily="34" charset="0"/>
              </a:rPr>
              <a:t>Discussion</a:t>
            </a:r>
          </a:p>
        </p:txBody>
      </p:sp>
    </p:spTree>
    <p:extLst>
      <p:ext uri="{BB962C8B-B14F-4D97-AF65-F5344CB8AC3E}">
        <p14:creationId xmlns:p14="http://schemas.microsoft.com/office/powerpoint/2010/main" val="15462532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Content Placeholder 12"/>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231118"/>
            <a:ext cx="12192000" cy="7106368"/>
          </a:xfrm>
        </p:spPr>
      </p:pic>
      <p:sp>
        <p:nvSpPr>
          <p:cNvPr id="5" name="Rectangle 4"/>
          <p:cNvSpPr/>
          <p:nvPr/>
        </p:nvSpPr>
        <p:spPr>
          <a:xfrm>
            <a:off x="0" y="-1"/>
            <a:ext cx="12192000" cy="7450667"/>
          </a:xfrm>
          <a:prstGeom prst="rect">
            <a:avLst/>
          </a:prstGeom>
          <a:solidFill>
            <a:schemeClr val="tx2">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Arial" panose="020B0604020202020204" pitchFamily="34" charset="0"/>
              <a:cs typeface="Arial" panose="020B0604020202020204" pitchFamily="34" charset="0"/>
            </a:endParaRPr>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1221" t="46862" r="8286" b="49179"/>
          <a:stretch/>
        </p:blipFill>
        <p:spPr>
          <a:xfrm>
            <a:off x="805542" y="6043305"/>
            <a:ext cx="10489867" cy="55435"/>
          </a:xfrm>
          <a:prstGeom prst="rect">
            <a:avLst/>
          </a:prstGeom>
        </p:spPr>
      </p:pic>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r="75649"/>
          <a:stretch/>
        </p:blipFill>
        <p:spPr>
          <a:xfrm>
            <a:off x="4221088" y="5779525"/>
            <a:ext cx="2990301" cy="1483238"/>
          </a:xfrm>
          <a:prstGeom prst="rect">
            <a:avLst/>
          </a:prstGeom>
          <a:effectLst>
            <a:outerShdw blurRad="50800" dist="38100" dir="2700000" algn="tl" rotWithShape="0">
              <a:prstClr val="black">
                <a:alpha val="40000"/>
              </a:prstClr>
            </a:outerShdw>
          </a:effectLst>
        </p:spPr>
      </p:pic>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l="63619"/>
          <a:stretch/>
        </p:blipFill>
        <p:spPr>
          <a:xfrm>
            <a:off x="7907372" y="5751469"/>
            <a:ext cx="4467548" cy="1483238"/>
          </a:xfrm>
          <a:prstGeom prst="rect">
            <a:avLst/>
          </a:prstGeom>
          <a:effectLst>
            <a:outerShdw blurRad="50800" dist="38100" dir="2700000" algn="tl" rotWithShape="0">
              <a:prstClr val="black">
                <a:alpha val="40000"/>
              </a:prstClr>
            </a:outerShdw>
          </a:effectLst>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30634" y="6238127"/>
            <a:ext cx="1902574" cy="464228"/>
          </a:xfrm>
          <a:prstGeom prst="rect">
            <a:avLst/>
          </a:prstGeom>
          <a:effectLst>
            <a:outerShdw blurRad="50800" dist="38100" dir="2700000" algn="tl" rotWithShape="0">
              <a:prstClr val="black">
                <a:alpha val="40000"/>
              </a:prstClr>
            </a:outerShdw>
          </a:effectLst>
        </p:spPr>
      </p:pic>
      <p:sp>
        <p:nvSpPr>
          <p:cNvPr id="10" name="TextBox 9"/>
          <p:cNvSpPr txBox="1"/>
          <p:nvPr/>
        </p:nvSpPr>
        <p:spPr>
          <a:xfrm>
            <a:off x="982133" y="2857939"/>
            <a:ext cx="10092267" cy="1569660"/>
          </a:xfrm>
          <a:prstGeom prst="rect">
            <a:avLst/>
          </a:prstGeom>
          <a:noFill/>
        </p:spPr>
        <p:txBody>
          <a:bodyPr wrap="square" rtlCol="0">
            <a:spAutoFit/>
          </a:bodyPr>
          <a:lstStyle/>
          <a:p>
            <a:pPr algn="ctr"/>
            <a:r>
              <a:rPr lang="en-US" sz="9600" dirty="0">
                <a:latin typeface="Arial Black" panose="020B0A04020102020204" pitchFamily="34" charset="0"/>
              </a:rPr>
              <a:t>Questions?</a:t>
            </a:r>
          </a:p>
        </p:txBody>
      </p:sp>
    </p:spTree>
    <p:extLst>
      <p:ext uri="{BB962C8B-B14F-4D97-AF65-F5344CB8AC3E}">
        <p14:creationId xmlns:p14="http://schemas.microsoft.com/office/powerpoint/2010/main" val="35768233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158095"/>
            <a:ext cx="12192000" cy="8139881"/>
          </a:xfrm>
        </p:spPr>
      </p:pic>
      <p:sp>
        <p:nvSpPr>
          <p:cNvPr id="5" name="Rectangle 4"/>
          <p:cNvSpPr/>
          <p:nvPr/>
        </p:nvSpPr>
        <p:spPr>
          <a:xfrm>
            <a:off x="0" y="-1"/>
            <a:ext cx="12192000" cy="7450667"/>
          </a:xfrm>
          <a:prstGeom prst="rect">
            <a:avLst/>
          </a:prstGeom>
          <a:solidFill>
            <a:schemeClr val="tx2">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Arial" panose="020B0604020202020204" pitchFamily="34" charset="0"/>
              <a:cs typeface="Arial" panose="020B0604020202020204" pitchFamily="34" charset="0"/>
            </a:endParaRPr>
          </a:p>
        </p:txBody>
      </p:sp>
      <p:sp>
        <p:nvSpPr>
          <p:cNvPr id="7" name="TextBox 6"/>
          <p:cNvSpPr txBox="1"/>
          <p:nvPr/>
        </p:nvSpPr>
        <p:spPr>
          <a:xfrm>
            <a:off x="982133" y="2857939"/>
            <a:ext cx="10092267" cy="1569660"/>
          </a:xfrm>
          <a:prstGeom prst="rect">
            <a:avLst/>
          </a:prstGeom>
          <a:noFill/>
        </p:spPr>
        <p:txBody>
          <a:bodyPr wrap="square" rtlCol="0">
            <a:spAutoFit/>
          </a:bodyPr>
          <a:lstStyle/>
          <a:p>
            <a:pPr algn="ctr"/>
            <a:r>
              <a:rPr lang="en-US" sz="9600" dirty="0">
                <a:latin typeface="Arial Black" panose="020B0A04020102020204" pitchFamily="34" charset="0"/>
              </a:rPr>
              <a:t>THANK YOU</a:t>
            </a:r>
          </a:p>
        </p:txBody>
      </p:sp>
      <p:sp>
        <p:nvSpPr>
          <p:cNvPr id="8" name="TextBox 7"/>
          <p:cNvSpPr txBox="1"/>
          <p:nvPr/>
        </p:nvSpPr>
        <p:spPr>
          <a:xfrm>
            <a:off x="1286479" y="4684815"/>
            <a:ext cx="9619036" cy="1015663"/>
          </a:xfrm>
          <a:prstGeom prst="rect">
            <a:avLst/>
          </a:prstGeom>
          <a:noFill/>
        </p:spPr>
        <p:txBody>
          <a:bodyPr wrap="square" rtlCol="0">
            <a:spAutoFit/>
          </a:bodyPr>
          <a:lstStyle/>
          <a:p>
            <a:pPr algn="ctr"/>
            <a:r>
              <a:rPr lang="en-US" sz="2000" dirty="0">
                <a:solidFill>
                  <a:schemeClr val="bg1"/>
                </a:solidFill>
                <a:latin typeface="Gotham Book" panose="02000604040000020004" pitchFamily="50" charset="0"/>
                <a:ea typeface="Adobe Fan Heiti Std B" pitchFamily="34" charset="-128"/>
              </a:rPr>
              <a:t>View our complete listing of webinars at </a:t>
            </a:r>
            <a:r>
              <a:rPr lang="en-US" sz="2000" dirty="0">
                <a:solidFill>
                  <a:schemeClr val="bg1"/>
                </a:solidFill>
                <a:latin typeface="Gotham Bold" pitchFamily="50" charset="0"/>
                <a:ea typeface="Adobe Fan Heiti Std B" pitchFamily="34" charset="-128"/>
              </a:rPr>
              <a:t>www.IEDCOnline.org/Webinars</a:t>
            </a:r>
            <a:r>
              <a:rPr lang="en-US" sz="2000" dirty="0">
                <a:solidFill>
                  <a:schemeClr val="bg1"/>
                </a:solidFill>
                <a:latin typeface="Gotham Book" panose="02000604040000020004" pitchFamily="50" charset="0"/>
                <a:ea typeface="Adobe Fan Heiti Std B" pitchFamily="34" charset="-128"/>
              </a:rPr>
              <a:t>. </a:t>
            </a:r>
            <a:br>
              <a:rPr lang="en-US" sz="2000" dirty="0">
                <a:solidFill>
                  <a:schemeClr val="bg1"/>
                </a:solidFill>
                <a:latin typeface="Gotham Book" panose="02000604040000020004" pitchFamily="50" charset="0"/>
                <a:ea typeface="Adobe Fan Heiti Std B" pitchFamily="34" charset="-128"/>
              </a:rPr>
            </a:br>
            <a:endParaRPr lang="en-US" sz="2000" dirty="0">
              <a:solidFill>
                <a:schemeClr val="bg1"/>
              </a:solidFill>
              <a:latin typeface="Gotham Book" panose="02000604040000020004" pitchFamily="50" charset="0"/>
              <a:ea typeface="Adobe Fan Heiti Std B" pitchFamily="34" charset="-128"/>
            </a:endParaRPr>
          </a:p>
          <a:p>
            <a:pPr algn="ctr"/>
            <a:r>
              <a:rPr lang="en-US" sz="2000" dirty="0">
                <a:solidFill>
                  <a:schemeClr val="bg1"/>
                </a:solidFill>
                <a:latin typeface="Gotham Book" panose="02000604040000020004" pitchFamily="50" charset="0"/>
                <a:ea typeface="Adobe Fan Heiti Std B" pitchFamily="34" charset="-128"/>
              </a:rPr>
              <a:t>Questions? Please contact </a:t>
            </a:r>
            <a:r>
              <a:rPr lang="en-US" sz="2000" dirty="0">
                <a:solidFill>
                  <a:schemeClr val="bg1"/>
                </a:solidFill>
                <a:latin typeface="Gotham Bold" pitchFamily="50" charset="0"/>
                <a:ea typeface="Adobe Fan Heiti Std B" pitchFamily="34" charset="-128"/>
              </a:rPr>
              <a:t>webinar@iedconline.org</a:t>
            </a:r>
            <a:r>
              <a:rPr lang="en-US" sz="2000" dirty="0">
                <a:solidFill>
                  <a:schemeClr val="bg1"/>
                </a:solidFill>
                <a:latin typeface="Gotham Book" panose="02000604040000020004" pitchFamily="50" charset="0"/>
                <a:ea typeface="Adobe Fan Heiti Std B" pitchFamily="34" charset="-128"/>
              </a:rPr>
              <a:t>.</a:t>
            </a:r>
            <a:endParaRPr lang="en-US" sz="2000" u="sng" dirty="0">
              <a:solidFill>
                <a:schemeClr val="bg1"/>
              </a:solidFill>
              <a:latin typeface="Gotham Book" panose="02000604040000020004" pitchFamily="50" charset="0"/>
            </a:endParaRPr>
          </a:p>
        </p:txBody>
      </p: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l="1221" t="46862" r="8286" b="49179"/>
          <a:stretch/>
        </p:blipFill>
        <p:spPr>
          <a:xfrm>
            <a:off x="805542" y="6043305"/>
            <a:ext cx="10489867" cy="55435"/>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49043" y="536496"/>
            <a:ext cx="2758446" cy="1828804"/>
          </a:xfrm>
          <a:prstGeom prst="rect">
            <a:avLst/>
          </a:prstGeom>
        </p:spPr>
      </p:pic>
      <p:pic>
        <p:nvPicPr>
          <p:cNvPr id="15" name="Picture 14"/>
          <p:cNvPicPr>
            <a:picLocks noChangeAspect="1"/>
          </p:cNvPicPr>
          <p:nvPr/>
        </p:nvPicPr>
        <p:blipFill rotWithShape="1">
          <a:blip r:embed="rId5" cstate="print">
            <a:extLst>
              <a:ext uri="{28A0092B-C50C-407E-A947-70E740481C1C}">
                <a14:useLocalDpi xmlns:a14="http://schemas.microsoft.com/office/drawing/2010/main" val="0"/>
              </a:ext>
            </a:extLst>
          </a:blip>
          <a:srcRect r="75649"/>
          <a:stretch/>
        </p:blipFill>
        <p:spPr>
          <a:xfrm>
            <a:off x="2643322" y="5779525"/>
            <a:ext cx="2990301" cy="1483238"/>
          </a:xfrm>
          <a:prstGeom prst="rect">
            <a:avLst/>
          </a:prstGeom>
          <a:effectLst>
            <a:outerShdw blurRad="50800" dist="38100" dir="2700000" algn="tl" rotWithShape="0">
              <a:prstClr val="black">
                <a:alpha val="40000"/>
              </a:prstClr>
            </a:outerShdw>
          </a:effectLst>
        </p:spPr>
      </p:pic>
      <p:pic>
        <p:nvPicPr>
          <p:cNvPr id="16" name="Picture 15"/>
          <p:cNvPicPr>
            <a:picLocks noChangeAspect="1"/>
          </p:cNvPicPr>
          <p:nvPr/>
        </p:nvPicPr>
        <p:blipFill rotWithShape="1">
          <a:blip r:embed="rId5" cstate="print">
            <a:extLst>
              <a:ext uri="{28A0092B-C50C-407E-A947-70E740481C1C}">
                <a14:useLocalDpi xmlns:a14="http://schemas.microsoft.com/office/drawing/2010/main" val="0"/>
              </a:ext>
            </a:extLst>
          </a:blip>
          <a:srcRect l="63619"/>
          <a:stretch/>
        </p:blipFill>
        <p:spPr>
          <a:xfrm>
            <a:off x="6329606" y="5751469"/>
            <a:ext cx="4467548" cy="1483238"/>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886779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158095"/>
            <a:ext cx="12192000" cy="8139881"/>
          </a:xfrm>
        </p:spPr>
      </p:pic>
      <p:sp>
        <p:nvSpPr>
          <p:cNvPr id="5" name="Rectangle 4"/>
          <p:cNvSpPr/>
          <p:nvPr/>
        </p:nvSpPr>
        <p:spPr>
          <a:xfrm>
            <a:off x="0" y="-1"/>
            <a:ext cx="12192000" cy="7450667"/>
          </a:xfrm>
          <a:prstGeom prst="rect">
            <a:avLst/>
          </a:prstGeom>
          <a:solidFill>
            <a:schemeClr val="tx2">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Arial" panose="020B0604020202020204" pitchFamily="34" charset="0"/>
              <a:cs typeface="Arial" panose="020B0604020202020204" pitchFamily="34" charset="0"/>
            </a:endParaRPr>
          </a:p>
        </p:txBody>
      </p:sp>
      <p:sp>
        <p:nvSpPr>
          <p:cNvPr id="7" name="TextBox 6"/>
          <p:cNvSpPr txBox="1"/>
          <p:nvPr/>
        </p:nvSpPr>
        <p:spPr>
          <a:xfrm>
            <a:off x="982133" y="2857939"/>
            <a:ext cx="10092267" cy="2123658"/>
          </a:xfrm>
          <a:prstGeom prst="rect">
            <a:avLst/>
          </a:prstGeom>
          <a:noFill/>
        </p:spPr>
        <p:txBody>
          <a:bodyPr wrap="square" rtlCol="0">
            <a:spAutoFit/>
          </a:bodyPr>
          <a:lstStyle/>
          <a:p>
            <a:pPr algn="ctr"/>
            <a:r>
              <a:rPr lang="en-US" sz="6600" dirty="0">
                <a:latin typeface="Arial Black" panose="020B0A04020102020204" pitchFamily="34" charset="0"/>
              </a:rPr>
              <a:t>FOLLOW IEDC </a:t>
            </a:r>
            <a:br>
              <a:rPr lang="en-US" sz="6600" dirty="0">
                <a:latin typeface="Arial Black" panose="020B0A04020102020204" pitchFamily="34" charset="0"/>
              </a:rPr>
            </a:br>
            <a:r>
              <a:rPr lang="en-US" sz="6600" dirty="0">
                <a:latin typeface="Arial Black" panose="020B0A04020102020204" pitchFamily="34" charset="0"/>
              </a:rPr>
              <a:t>ON SOCIAL</a:t>
            </a:r>
          </a:p>
        </p:txBody>
      </p: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l="1221" t="46862" r="8286" b="49179"/>
          <a:stretch/>
        </p:blipFill>
        <p:spPr>
          <a:xfrm>
            <a:off x="805542" y="6043305"/>
            <a:ext cx="10489867" cy="55435"/>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49043" y="536496"/>
            <a:ext cx="2758446" cy="1828804"/>
          </a:xfrm>
          <a:prstGeom prst="rect">
            <a:avLst/>
          </a:prstGeom>
        </p:spPr>
      </p:pic>
      <p:pic>
        <p:nvPicPr>
          <p:cNvPr id="15" name="Picture 14"/>
          <p:cNvPicPr>
            <a:picLocks noChangeAspect="1"/>
          </p:cNvPicPr>
          <p:nvPr/>
        </p:nvPicPr>
        <p:blipFill rotWithShape="1">
          <a:blip r:embed="rId5" cstate="print">
            <a:extLst>
              <a:ext uri="{28A0092B-C50C-407E-A947-70E740481C1C}">
                <a14:useLocalDpi xmlns:a14="http://schemas.microsoft.com/office/drawing/2010/main" val="0"/>
              </a:ext>
            </a:extLst>
          </a:blip>
          <a:srcRect r="75649"/>
          <a:stretch/>
        </p:blipFill>
        <p:spPr>
          <a:xfrm>
            <a:off x="2643322" y="5779525"/>
            <a:ext cx="2990301" cy="1483238"/>
          </a:xfrm>
          <a:prstGeom prst="rect">
            <a:avLst/>
          </a:prstGeom>
          <a:effectLst>
            <a:outerShdw blurRad="50800" dist="38100" dir="2700000" algn="tl" rotWithShape="0">
              <a:prstClr val="black">
                <a:alpha val="40000"/>
              </a:prstClr>
            </a:outerShdw>
          </a:effectLst>
        </p:spPr>
      </p:pic>
      <p:pic>
        <p:nvPicPr>
          <p:cNvPr id="16" name="Picture 15"/>
          <p:cNvPicPr>
            <a:picLocks noChangeAspect="1"/>
          </p:cNvPicPr>
          <p:nvPr/>
        </p:nvPicPr>
        <p:blipFill rotWithShape="1">
          <a:blip r:embed="rId5" cstate="print">
            <a:extLst>
              <a:ext uri="{28A0092B-C50C-407E-A947-70E740481C1C}">
                <a14:useLocalDpi xmlns:a14="http://schemas.microsoft.com/office/drawing/2010/main" val="0"/>
              </a:ext>
            </a:extLst>
          </a:blip>
          <a:srcRect l="63619"/>
          <a:stretch/>
        </p:blipFill>
        <p:spPr>
          <a:xfrm>
            <a:off x="6329606" y="5751469"/>
            <a:ext cx="4467548" cy="1483238"/>
          </a:xfrm>
          <a:prstGeom prst="rect">
            <a:avLst/>
          </a:prstGeom>
          <a:effectLst>
            <a:outerShdw blurRad="50800" dist="38100" dir="2700000" algn="tl" rotWithShape="0">
              <a:prstClr val="black">
                <a:alpha val="40000"/>
              </a:prstClr>
            </a:outerShdw>
          </a:effectLst>
        </p:spPr>
      </p:pic>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85049" y="5185220"/>
            <a:ext cx="223552" cy="447103"/>
          </a:xfrm>
          <a:prstGeom prst="rect">
            <a:avLst/>
          </a:prstGeom>
        </p:spPr>
      </p:pic>
      <p:pic>
        <p:nvPicPr>
          <p:cNvPr id="4" name="Picture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47775" y="5204982"/>
            <a:ext cx="459989" cy="460793"/>
          </a:xfrm>
          <a:prstGeom prst="rect">
            <a:avLst/>
          </a:prstGeom>
        </p:spPr>
      </p:pic>
      <p:pic>
        <p:nvPicPr>
          <p:cNvPr id="10" name="Picture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251346" y="5244360"/>
            <a:ext cx="470231" cy="382036"/>
          </a:xfrm>
          <a:prstGeom prst="rect">
            <a:avLst/>
          </a:prstGeom>
        </p:spPr>
      </p:pic>
      <p:pic>
        <p:nvPicPr>
          <p:cNvPr id="11" name="Picture 1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737563" y="5241555"/>
            <a:ext cx="396063" cy="387646"/>
          </a:xfrm>
          <a:prstGeom prst="rect">
            <a:avLst/>
          </a:prstGeom>
        </p:spPr>
      </p:pic>
      <p:sp>
        <p:nvSpPr>
          <p:cNvPr id="12" name="TextBox 11"/>
          <p:cNvSpPr txBox="1"/>
          <p:nvPr/>
        </p:nvSpPr>
        <p:spPr>
          <a:xfrm>
            <a:off x="2214280" y="5262991"/>
            <a:ext cx="1352138" cy="369332"/>
          </a:xfrm>
          <a:prstGeom prst="rect">
            <a:avLst/>
          </a:prstGeom>
          <a:noFill/>
        </p:spPr>
        <p:txBody>
          <a:bodyPr wrap="square" rtlCol="0">
            <a:spAutoFit/>
          </a:bodyPr>
          <a:lstStyle/>
          <a:p>
            <a:r>
              <a:rPr lang="en-US" dirty="0" err="1">
                <a:solidFill>
                  <a:schemeClr val="bg1"/>
                </a:solidFill>
              </a:rPr>
              <a:t>iedconline</a:t>
            </a:r>
            <a:endParaRPr lang="en-US" dirty="0">
              <a:solidFill>
                <a:schemeClr val="bg1"/>
              </a:solidFill>
            </a:endParaRPr>
          </a:p>
        </p:txBody>
      </p:sp>
      <p:sp>
        <p:nvSpPr>
          <p:cNvPr id="17" name="TextBox 16"/>
          <p:cNvSpPr txBox="1"/>
          <p:nvPr/>
        </p:nvSpPr>
        <p:spPr>
          <a:xfrm>
            <a:off x="4433091" y="5262991"/>
            <a:ext cx="1352138" cy="369332"/>
          </a:xfrm>
          <a:prstGeom prst="rect">
            <a:avLst/>
          </a:prstGeom>
          <a:noFill/>
        </p:spPr>
        <p:txBody>
          <a:bodyPr wrap="square" rtlCol="0">
            <a:spAutoFit/>
          </a:bodyPr>
          <a:lstStyle/>
          <a:p>
            <a:r>
              <a:rPr lang="en-US" dirty="0" err="1">
                <a:solidFill>
                  <a:schemeClr val="bg1"/>
                </a:solidFill>
              </a:rPr>
              <a:t>iedconline</a:t>
            </a:r>
            <a:endParaRPr lang="en-US" dirty="0">
              <a:solidFill>
                <a:schemeClr val="bg1"/>
              </a:solidFill>
            </a:endParaRPr>
          </a:p>
        </p:txBody>
      </p:sp>
      <p:sp>
        <p:nvSpPr>
          <p:cNvPr id="18" name="TextBox 17"/>
          <p:cNvSpPr txBox="1"/>
          <p:nvPr/>
        </p:nvSpPr>
        <p:spPr>
          <a:xfrm>
            <a:off x="6810381" y="5287778"/>
            <a:ext cx="1352138" cy="369332"/>
          </a:xfrm>
          <a:prstGeom prst="rect">
            <a:avLst/>
          </a:prstGeom>
          <a:noFill/>
        </p:spPr>
        <p:txBody>
          <a:bodyPr wrap="square" rtlCol="0">
            <a:spAutoFit/>
          </a:bodyPr>
          <a:lstStyle/>
          <a:p>
            <a:r>
              <a:rPr lang="en-US" dirty="0" err="1">
                <a:solidFill>
                  <a:schemeClr val="bg1"/>
                </a:solidFill>
              </a:rPr>
              <a:t>iedctweets</a:t>
            </a:r>
            <a:endParaRPr lang="en-US" dirty="0">
              <a:solidFill>
                <a:schemeClr val="bg1"/>
              </a:solidFill>
            </a:endParaRPr>
          </a:p>
        </p:txBody>
      </p:sp>
      <p:sp>
        <p:nvSpPr>
          <p:cNvPr id="19" name="TextBox 18"/>
          <p:cNvSpPr txBox="1"/>
          <p:nvPr/>
        </p:nvSpPr>
        <p:spPr>
          <a:xfrm>
            <a:off x="9245140" y="5292171"/>
            <a:ext cx="1352138" cy="369332"/>
          </a:xfrm>
          <a:prstGeom prst="rect">
            <a:avLst/>
          </a:prstGeom>
          <a:noFill/>
        </p:spPr>
        <p:txBody>
          <a:bodyPr wrap="square" rtlCol="0">
            <a:spAutoFit/>
          </a:bodyPr>
          <a:lstStyle/>
          <a:p>
            <a:r>
              <a:rPr lang="en-US" dirty="0" err="1">
                <a:solidFill>
                  <a:schemeClr val="bg1"/>
                </a:solidFill>
              </a:rPr>
              <a:t>iedconline</a:t>
            </a:r>
            <a:endParaRPr lang="en-US" dirty="0">
              <a:solidFill>
                <a:schemeClr val="bg1"/>
              </a:solidFill>
            </a:endParaRPr>
          </a:p>
        </p:txBody>
      </p:sp>
    </p:spTree>
    <p:extLst>
      <p:ext uri="{BB962C8B-B14F-4D97-AF65-F5344CB8AC3E}">
        <p14:creationId xmlns:p14="http://schemas.microsoft.com/office/powerpoint/2010/main" val="8408945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1178602" y="1960537"/>
            <a:ext cx="3382432" cy="338243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rot="5400000">
            <a:off x="790644" y="3023949"/>
            <a:ext cx="4158348" cy="1300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0" y="0"/>
            <a:ext cx="12192000" cy="126020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TextBox 13"/>
          <p:cNvSpPr txBox="1"/>
          <p:nvPr/>
        </p:nvSpPr>
        <p:spPr>
          <a:xfrm>
            <a:off x="838598" y="255842"/>
            <a:ext cx="9759914" cy="707886"/>
          </a:xfrm>
          <a:prstGeom prst="rect">
            <a:avLst/>
          </a:prstGeom>
          <a:noFill/>
        </p:spPr>
        <p:txBody>
          <a:bodyPr wrap="square" rtlCol="0">
            <a:spAutoFit/>
          </a:bodyPr>
          <a:lstStyle/>
          <a:p>
            <a:r>
              <a:rPr lang="en-US" sz="4000" b="1" dirty="0">
                <a:solidFill>
                  <a:schemeClr val="bg1"/>
                </a:solidFill>
                <a:latin typeface="Arial" panose="020B0604020202020204" pitchFamily="34" charset="0"/>
                <a:cs typeface="Arial" panose="020B0604020202020204" pitchFamily="34" charset="0"/>
              </a:rPr>
              <a:t>Today’s Moderator</a:t>
            </a:r>
          </a:p>
        </p:txBody>
      </p:sp>
      <p:pic>
        <p:nvPicPr>
          <p:cNvPr id="20" name="Picture 19"/>
          <p:cNvPicPr>
            <a:picLocks noChangeAspect="1"/>
          </p:cNvPicPr>
          <p:nvPr/>
        </p:nvPicPr>
        <p:blipFill rotWithShape="1">
          <a:blip r:embed="rId3" cstate="print">
            <a:extLst>
              <a:ext uri="{28A0092B-C50C-407E-A947-70E740481C1C}">
                <a14:useLocalDpi xmlns:a14="http://schemas.microsoft.com/office/drawing/2010/main" val="0"/>
              </a:ext>
            </a:extLst>
          </a:blip>
          <a:srcRect l="1221" t="46862" r="8286" b="49179"/>
          <a:stretch/>
        </p:blipFill>
        <p:spPr>
          <a:xfrm>
            <a:off x="805542" y="6043305"/>
            <a:ext cx="10489867" cy="55435"/>
          </a:xfrm>
          <a:prstGeom prst="rect">
            <a:avLst/>
          </a:prstGeom>
        </p:spPr>
      </p:pic>
      <p:sp>
        <p:nvSpPr>
          <p:cNvPr id="23" name="TextBox 22"/>
          <p:cNvSpPr txBox="1"/>
          <p:nvPr/>
        </p:nvSpPr>
        <p:spPr>
          <a:xfrm>
            <a:off x="4799718" y="2251510"/>
            <a:ext cx="6689542" cy="707886"/>
          </a:xfrm>
          <a:prstGeom prst="rect">
            <a:avLst/>
          </a:prstGeom>
          <a:noFill/>
        </p:spPr>
        <p:txBody>
          <a:bodyPr wrap="square" rtlCol="0">
            <a:spAutoFit/>
          </a:bodyPr>
          <a:lstStyle/>
          <a:p>
            <a:r>
              <a:rPr lang="en-US" sz="4000" b="1" dirty="0">
                <a:latin typeface="Arial" panose="020B0604020202020204" pitchFamily="34" charset="0"/>
                <a:cs typeface="Arial" panose="020B0604020202020204" pitchFamily="34" charset="0"/>
              </a:rPr>
              <a:t>Quentin L. Messer, Jr. </a:t>
            </a:r>
          </a:p>
        </p:txBody>
      </p:sp>
      <p:sp>
        <p:nvSpPr>
          <p:cNvPr id="28" name="TextBox 27"/>
          <p:cNvSpPr txBox="1"/>
          <p:nvPr/>
        </p:nvSpPr>
        <p:spPr>
          <a:xfrm>
            <a:off x="4828404" y="3667002"/>
            <a:ext cx="6689542" cy="1815882"/>
          </a:xfrm>
          <a:prstGeom prst="rect">
            <a:avLst/>
          </a:prstGeom>
          <a:noFill/>
        </p:spPr>
        <p:txBody>
          <a:bodyPr wrap="square" rtlCol="0">
            <a:spAutoFit/>
          </a:bodyPr>
          <a:lstStyle/>
          <a:p>
            <a:r>
              <a:rPr lang="en-US" sz="2800" dirty="0">
                <a:solidFill>
                  <a:schemeClr val="tx2"/>
                </a:solidFill>
                <a:latin typeface="Arial" panose="020B0604020202020204" pitchFamily="34" charset="0"/>
                <a:cs typeface="Arial" panose="020B0604020202020204" pitchFamily="34" charset="0"/>
              </a:rPr>
              <a:t>CEO and President</a:t>
            </a:r>
          </a:p>
          <a:p>
            <a:r>
              <a:rPr lang="en-US" sz="2800" dirty="0">
                <a:solidFill>
                  <a:schemeClr val="tx2"/>
                </a:solidFill>
                <a:latin typeface="Arial" panose="020B0604020202020204" pitchFamily="34" charset="0"/>
                <a:cs typeface="Arial" panose="020B0604020202020204" pitchFamily="34" charset="0"/>
              </a:rPr>
              <a:t>Michigan Economic Development Corporation</a:t>
            </a:r>
          </a:p>
          <a:p>
            <a:r>
              <a:rPr lang="en-US" sz="2800" dirty="0">
                <a:solidFill>
                  <a:schemeClr val="tx2"/>
                </a:solidFill>
                <a:latin typeface="Arial" panose="020B0604020202020204" pitchFamily="34" charset="0"/>
                <a:cs typeface="Arial" panose="020B0604020202020204" pitchFamily="34" charset="0"/>
              </a:rPr>
              <a:t>Lansing, Michigan</a:t>
            </a:r>
          </a:p>
        </p:txBody>
      </p:sp>
      <p:pic>
        <p:nvPicPr>
          <p:cNvPr id="29" name="Picture 28"/>
          <p:cNvPicPr>
            <a:picLocks noChangeAspect="1"/>
          </p:cNvPicPr>
          <p:nvPr/>
        </p:nvPicPr>
        <p:blipFill rotWithShape="1">
          <a:blip r:embed="rId4" cstate="print">
            <a:extLst>
              <a:ext uri="{28A0092B-C50C-407E-A947-70E740481C1C}">
                <a14:useLocalDpi xmlns:a14="http://schemas.microsoft.com/office/drawing/2010/main" val="0"/>
              </a:ext>
            </a:extLst>
          </a:blip>
          <a:srcRect l="63561"/>
          <a:stretch/>
        </p:blipFill>
        <p:spPr>
          <a:xfrm>
            <a:off x="7907372" y="5753230"/>
            <a:ext cx="4474729" cy="1483238"/>
          </a:xfrm>
          <a:prstGeom prst="rect">
            <a:avLst/>
          </a:prstGeom>
        </p:spPr>
      </p:pic>
      <p:pic>
        <p:nvPicPr>
          <p:cNvPr id="30" name="Picture 29"/>
          <p:cNvPicPr>
            <a:picLocks noChangeAspect="1"/>
          </p:cNvPicPr>
          <p:nvPr/>
        </p:nvPicPr>
        <p:blipFill rotWithShape="1">
          <a:blip r:embed="rId4" cstate="print">
            <a:extLst>
              <a:ext uri="{28A0092B-C50C-407E-A947-70E740481C1C}">
                <a14:useLocalDpi xmlns:a14="http://schemas.microsoft.com/office/drawing/2010/main" val="0"/>
              </a:ext>
            </a:extLst>
          </a:blip>
          <a:srcRect r="75743"/>
          <a:stretch/>
        </p:blipFill>
        <p:spPr>
          <a:xfrm>
            <a:off x="4226859" y="5781695"/>
            <a:ext cx="2978757" cy="1483239"/>
          </a:xfrm>
          <a:prstGeom prst="rect">
            <a:avLst/>
          </a:prstGeom>
        </p:spPr>
      </p:pic>
      <p:pic>
        <p:nvPicPr>
          <p:cNvPr id="31" name="Picture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30634" y="6241703"/>
            <a:ext cx="1880629" cy="460652"/>
          </a:xfrm>
          <a:prstGeom prst="rect">
            <a:avLst/>
          </a:prstGeom>
        </p:spPr>
      </p:pic>
      <p:pic>
        <p:nvPicPr>
          <p:cNvPr id="4" name="Picture 3" descr="A person wearing glasses and a suit">
            <a:extLst>
              <a:ext uri="{FF2B5EF4-FFF2-40B4-BE49-F238E27FC236}">
                <a16:creationId xmlns:a16="http://schemas.microsoft.com/office/drawing/2014/main" id="{6318F5E1-68C5-B2F6-E6AD-C2AA9E15F9D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59479" y="2115052"/>
            <a:ext cx="3043846" cy="3069507"/>
          </a:xfrm>
          <a:prstGeom prst="rect">
            <a:avLst/>
          </a:prstGeom>
        </p:spPr>
      </p:pic>
    </p:spTree>
    <p:extLst>
      <p:ext uri="{BB962C8B-B14F-4D97-AF65-F5344CB8AC3E}">
        <p14:creationId xmlns:p14="http://schemas.microsoft.com/office/powerpoint/2010/main" val="21249774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3659165" y="1841771"/>
            <a:ext cx="2156665" cy="2156665"/>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p:nvSpPr>
        <p:spPr>
          <a:xfrm>
            <a:off x="6374610" y="1837817"/>
            <a:ext cx="2156665" cy="2156665"/>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943297" y="1841771"/>
            <a:ext cx="2156665" cy="2156665"/>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188687" y="2517214"/>
            <a:ext cx="11698514" cy="6596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497026" y="4246036"/>
            <a:ext cx="3033483" cy="369332"/>
          </a:xfrm>
          <a:prstGeom prst="rect">
            <a:avLst/>
          </a:prstGeom>
          <a:noFill/>
        </p:spPr>
        <p:txBody>
          <a:bodyPr wrap="square" rtlCol="0">
            <a:spAutoFit/>
          </a:bodyPr>
          <a:lstStyle/>
          <a:p>
            <a:pPr algn="ctr"/>
            <a:r>
              <a:rPr lang="en-US" b="1" dirty="0">
                <a:latin typeface="Arial" panose="020B0604020202020204" pitchFamily="34" charset="0"/>
                <a:cs typeface="Arial" panose="020B0604020202020204" pitchFamily="34" charset="0"/>
              </a:rPr>
              <a:t>Cecilia Mowatt</a:t>
            </a:r>
          </a:p>
        </p:txBody>
      </p:sp>
      <p:sp>
        <p:nvSpPr>
          <p:cNvPr id="9" name="TextBox 8"/>
          <p:cNvSpPr txBox="1"/>
          <p:nvPr/>
        </p:nvSpPr>
        <p:spPr>
          <a:xfrm>
            <a:off x="399709" y="4952741"/>
            <a:ext cx="3243839" cy="738664"/>
          </a:xfrm>
          <a:prstGeom prst="rect">
            <a:avLst/>
          </a:prstGeom>
          <a:noFill/>
        </p:spPr>
        <p:txBody>
          <a:bodyPr wrap="square" rtlCol="0">
            <a:spAutoFit/>
          </a:bodyPr>
          <a:lstStyle/>
          <a:p>
            <a:pPr algn="ctr"/>
            <a:r>
              <a:rPr lang="en-US" sz="1400" dirty="0">
                <a:solidFill>
                  <a:schemeClr val="tx2"/>
                </a:solidFill>
                <a:latin typeface="Arial" panose="020B0604020202020204" pitchFamily="34" charset="0"/>
                <a:cs typeface="Arial" panose="020B0604020202020204" pitchFamily="34" charset="0"/>
              </a:rPr>
              <a:t>President</a:t>
            </a:r>
          </a:p>
          <a:p>
            <a:pPr algn="ctr"/>
            <a:r>
              <a:rPr lang="en-US" sz="1400" dirty="0">
                <a:solidFill>
                  <a:schemeClr val="tx2"/>
                </a:solidFill>
                <a:latin typeface="Arial" panose="020B0604020202020204" pitchFamily="34" charset="0"/>
                <a:cs typeface="Arial" panose="020B0604020202020204" pitchFamily="34" charset="0"/>
              </a:rPr>
              <a:t>Strategies In Site, Inc.</a:t>
            </a:r>
          </a:p>
          <a:p>
            <a:pPr algn="ctr"/>
            <a:r>
              <a:rPr lang="en-US" sz="1400" dirty="0">
                <a:solidFill>
                  <a:schemeClr val="tx2"/>
                </a:solidFill>
                <a:latin typeface="Arial" panose="020B0604020202020204" pitchFamily="34" charset="0"/>
                <a:cs typeface="Arial" panose="020B0604020202020204" pitchFamily="34" charset="0"/>
              </a:rPr>
              <a:t>Chicago, Illinois</a:t>
            </a:r>
          </a:p>
        </p:txBody>
      </p:sp>
      <p:sp>
        <p:nvSpPr>
          <p:cNvPr id="10" name="Rectangle 9"/>
          <p:cNvSpPr/>
          <p:nvPr/>
        </p:nvSpPr>
        <p:spPr>
          <a:xfrm>
            <a:off x="0" y="0"/>
            <a:ext cx="12192000" cy="126020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26" name="Picture 25"/>
          <p:cNvPicPr>
            <a:picLocks noChangeAspect="1"/>
          </p:cNvPicPr>
          <p:nvPr/>
        </p:nvPicPr>
        <p:blipFill rotWithShape="1">
          <a:blip r:embed="rId2" cstate="print">
            <a:extLst>
              <a:ext uri="{28A0092B-C50C-407E-A947-70E740481C1C}">
                <a14:useLocalDpi xmlns:a14="http://schemas.microsoft.com/office/drawing/2010/main" val="0"/>
              </a:ext>
            </a:extLst>
          </a:blip>
          <a:srcRect l="63561"/>
          <a:stretch/>
        </p:blipFill>
        <p:spPr>
          <a:xfrm>
            <a:off x="7907372" y="5753230"/>
            <a:ext cx="4474729" cy="1483238"/>
          </a:xfrm>
          <a:prstGeom prst="rect">
            <a:avLst/>
          </a:prstGeom>
        </p:spPr>
      </p:pic>
      <p:sp>
        <p:nvSpPr>
          <p:cNvPr id="11" name="TextBox 10"/>
          <p:cNvSpPr txBox="1"/>
          <p:nvPr/>
        </p:nvSpPr>
        <p:spPr>
          <a:xfrm>
            <a:off x="838598" y="255842"/>
            <a:ext cx="9759914" cy="707886"/>
          </a:xfrm>
          <a:prstGeom prst="rect">
            <a:avLst/>
          </a:prstGeom>
          <a:noFill/>
        </p:spPr>
        <p:txBody>
          <a:bodyPr wrap="square" rtlCol="0">
            <a:spAutoFit/>
          </a:bodyPr>
          <a:lstStyle/>
          <a:p>
            <a:r>
              <a:rPr lang="en-US" sz="4000" b="1" dirty="0">
                <a:solidFill>
                  <a:schemeClr val="bg1"/>
                </a:solidFill>
                <a:latin typeface="Arial" panose="020B0604020202020204" pitchFamily="34" charset="0"/>
                <a:cs typeface="Arial" panose="020B0604020202020204" pitchFamily="34" charset="0"/>
              </a:rPr>
              <a:t>Today’s Panelists</a:t>
            </a:r>
          </a:p>
        </p:txBody>
      </p:sp>
      <p:pic>
        <p:nvPicPr>
          <p:cNvPr id="27" name="Picture 26"/>
          <p:cNvPicPr>
            <a:picLocks noChangeAspect="1"/>
          </p:cNvPicPr>
          <p:nvPr/>
        </p:nvPicPr>
        <p:blipFill rotWithShape="1">
          <a:blip r:embed="rId2" cstate="print">
            <a:extLst>
              <a:ext uri="{28A0092B-C50C-407E-A947-70E740481C1C}">
                <a14:useLocalDpi xmlns:a14="http://schemas.microsoft.com/office/drawing/2010/main" val="0"/>
              </a:ext>
            </a:extLst>
          </a:blip>
          <a:srcRect r="75743"/>
          <a:stretch/>
        </p:blipFill>
        <p:spPr>
          <a:xfrm>
            <a:off x="4226859" y="5781695"/>
            <a:ext cx="2978757" cy="1483239"/>
          </a:xfrm>
          <a:prstGeom prst="rect">
            <a:avLst/>
          </a:prstGeom>
        </p:spPr>
      </p:pic>
      <p:pic>
        <p:nvPicPr>
          <p:cNvPr id="25" name="Picture 24"/>
          <p:cNvPicPr>
            <a:picLocks noChangeAspect="1"/>
          </p:cNvPicPr>
          <p:nvPr/>
        </p:nvPicPr>
        <p:blipFill rotWithShape="1">
          <a:blip r:embed="rId3" cstate="print">
            <a:extLst>
              <a:ext uri="{28A0092B-C50C-407E-A947-70E740481C1C}">
                <a14:useLocalDpi xmlns:a14="http://schemas.microsoft.com/office/drawing/2010/main" val="0"/>
              </a:ext>
            </a:extLst>
          </a:blip>
          <a:srcRect l="1221" t="46862" r="8286" b="49179"/>
          <a:stretch/>
        </p:blipFill>
        <p:spPr>
          <a:xfrm>
            <a:off x="805542" y="6043305"/>
            <a:ext cx="10489867" cy="55435"/>
          </a:xfrm>
          <a:prstGeom prst="rect">
            <a:avLst/>
          </a:prstGeom>
        </p:spPr>
      </p:pic>
      <p:pic>
        <p:nvPicPr>
          <p:cNvPr id="28" name="Picture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30634" y="6241703"/>
            <a:ext cx="1880629" cy="460652"/>
          </a:xfrm>
          <a:prstGeom prst="rect">
            <a:avLst/>
          </a:prstGeom>
        </p:spPr>
      </p:pic>
      <p:sp>
        <p:nvSpPr>
          <p:cNvPr id="23" name="TextBox 22"/>
          <p:cNvSpPr txBox="1"/>
          <p:nvPr/>
        </p:nvSpPr>
        <p:spPr>
          <a:xfrm>
            <a:off x="3220755" y="4246036"/>
            <a:ext cx="3033483" cy="646331"/>
          </a:xfrm>
          <a:prstGeom prst="rect">
            <a:avLst/>
          </a:prstGeom>
          <a:noFill/>
        </p:spPr>
        <p:txBody>
          <a:bodyPr wrap="square" rtlCol="0">
            <a:spAutoFit/>
          </a:bodyPr>
          <a:lstStyle/>
          <a:p>
            <a:pPr algn="ctr"/>
            <a:r>
              <a:rPr lang="en-US" b="1" dirty="0">
                <a:latin typeface="Arial" panose="020B0604020202020204" pitchFamily="34" charset="0"/>
                <a:cs typeface="Arial" panose="020B0604020202020204" pitchFamily="34" charset="0"/>
              </a:rPr>
              <a:t>Christiana McFarland, PhD</a:t>
            </a:r>
          </a:p>
        </p:txBody>
      </p:sp>
      <p:sp>
        <p:nvSpPr>
          <p:cNvPr id="39" name="TextBox 38"/>
          <p:cNvSpPr txBox="1"/>
          <p:nvPr/>
        </p:nvSpPr>
        <p:spPr>
          <a:xfrm>
            <a:off x="5928339" y="4242082"/>
            <a:ext cx="3033483" cy="369332"/>
          </a:xfrm>
          <a:prstGeom prst="rect">
            <a:avLst/>
          </a:prstGeom>
          <a:noFill/>
        </p:spPr>
        <p:txBody>
          <a:bodyPr wrap="square" rtlCol="0">
            <a:spAutoFit/>
          </a:bodyPr>
          <a:lstStyle/>
          <a:p>
            <a:pPr algn="ctr"/>
            <a:r>
              <a:rPr lang="en-US" b="1" dirty="0">
                <a:latin typeface="Arial" panose="020B0604020202020204" pitchFamily="34" charset="0"/>
                <a:cs typeface="Arial" panose="020B0604020202020204" pitchFamily="34" charset="0"/>
              </a:rPr>
              <a:t>Andy Reed</a:t>
            </a:r>
          </a:p>
        </p:txBody>
      </p:sp>
      <p:sp>
        <p:nvSpPr>
          <p:cNvPr id="46" name="TextBox 45"/>
          <p:cNvSpPr txBox="1"/>
          <p:nvPr/>
        </p:nvSpPr>
        <p:spPr>
          <a:xfrm>
            <a:off x="3220755" y="4929495"/>
            <a:ext cx="3040474" cy="954107"/>
          </a:xfrm>
          <a:prstGeom prst="rect">
            <a:avLst/>
          </a:prstGeom>
          <a:noFill/>
        </p:spPr>
        <p:txBody>
          <a:bodyPr wrap="square" rtlCol="0">
            <a:spAutoFit/>
          </a:bodyPr>
          <a:lstStyle/>
          <a:p>
            <a:pPr algn="ctr"/>
            <a:r>
              <a:rPr lang="en-US" sz="1400" dirty="0">
                <a:solidFill>
                  <a:schemeClr val="tx2"/>
                </a:solidFill>
                <a:latin typeface="Arial" panose="020B0604020202020204" pitchFamily="34" charset="0"/>
                <a:cs typeface="Arial" panose="020B0604020202020204" pitchFamily="34" charset="0"/>
              </a:rPr>
              <a:t>Director, Center for Innovation Strategy and Policy </a:t>
            </a:r>
          </a:p>
          <a:p>
            <a:pPr algn="ctr"/>
            <a:r>
              <a:rPr lang="en-US" sz="1400" dirty="0">
                <a:solidFill>
                  <a:schemeClr val="tx2"/>
                </a:solidFill>
                <a:latin typeface="Arial" panose="020B0604020202020204" pitchFamily="34" charset="0"/>
                <a:cs typeface="Arial" panose="020B0604020202020204" pitchFamily="34" charset="0"/>
              </a:rPr>
              <a:t>SRI International</a:t>
            </a:r>
          </a:p>
          <a:p>
            <a:pPr algn="ctr"/>
            <a:r>
              <a:rPr lang="en-US" sz="1400" dirty="0">
                <a:solidFill>
                  <a:schemeClr val="tx2"/>
                </a:solidFill>
                <a:latin typeface="Arial" panose="020B0604020202020204" pitchFamily="34" charset="0"/>
                <a:cs typeface="Arial" panose="020B0604020202020204" pitchFamily="34" charset="0"/>
              </a:rPr>
              <a:t>Alexandria, Virginia</a:t>
            </a:r>
          </a:p>
        </p:txBody>
      </p:sp>
      <p:pic>
        <p:nvPicPr>
          <p:cNvPr id="3" name="Picture 2" descr="A person smiling for the camera">
            <a:extLst>
              <a:ext uri="{FF2B5EF4-FFF2-40B4-BE49-F238E27FC236}">
                <a16:creationId xmlns:a16="http://schemas.microsoft.com/office/drawing/2014/main" id="{22B7BE2B-271F-5DD0-EA59-745579B2672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2300" y="1949742"/>
            <a:ext cx="1858655" cy="1905308"/>
          </a:xfrm>
          <a:prstGeom prst="rect">
            <a:avLst/>
          </a:prstGeom>
        </p:spPr>
      </p:pic>
      <p:pic>
        <p:nvPicPr>
          <p:cNvPr id="13" name="Picture 12" descr="A person smiling at the camera">
            <a:extLst>
              <a:ext uri="{FF2B5EF4-FFF2-40B4-BE49-F238E27FC236}">
                <a16:creationId xmlns:a16="http://schemas.microsoft.com/office/drawing/2014/main" id="{937C6965-7C83-4577-20EF-BB4020ECC6D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93089" y="1949743"/>
            <a:ext cx="1897498" cy="1905308"/>
          </a:xfrm>
          <a:prstGeom prst="rect">
            <a:avLst/>
          </a:prstGeom>
        </p:spPr>
      </p:pic>
      <p:sp>
        <p:nvSpPr>
          <p:cNvPr id="15" name="TextBox 14">
            <a:extLst>
              <a:ext uri="{FF2B5EF4-FFF2-40B4-BE49-F238E27FC236}">
                <a16:creationId xmlns:a16="http://schemas.microsoft.com/office/drawing/2014/main" id="{D3DC6CBE-F2F6-784C-B241-D7772B4B50F3}"/>
              </a:ext>
            </a:extLst>
          </p:cNvPr>
          <p:cNvSpPr txBox="1"/>
          <p:nvPr/>
        </p:nvSpPr>
        <p:spPr>
          <a:xfrm>
            <a:off x="5748696" y="4963180"/>
            <a:ext cx="3515556" cy="738664"/>
          </a:xfrm>
          <a:prstGeom prst="rect">
            <a:avLst/>
          </a:prstGeom>
          <a:noFill/>
        </p:spPr>
        <p:txBody>
          <a:bodyPr wrap="square">
            <a:spAutoFit/>
          </a:bodyPr>
          <a:lstStyle/>
          <a:p>
            <a:pPr algn="ctr"/>
            <a:r>
              <a:rPr lang="en-US" sz="1400" dirty="0">
                <a:solidFill>
                  <a:schemeClr val="tx2"/>
                </a:solidFill>
                <a:latin typeface="Arial" panose="020B0604020202020204" pitchFamily="34" charset="0"/>
                <a:cs typeface="Arial" panose="020B0604020202020204" pitchFamily="34" charset="0"/>
              </a:rPr>
              <a:t>Project Manager</a:t>
            </a:r>
          </a:p>
          <a:p>
            <a:pPr algn="ctr"/>
            <a:r>
              <a:rPr lang="en-US" sz="1400" dirty="0">
                <a:solidFill>
                  <a:schemeClr val="tx2"/>
                </a:solidFill>
                <a:latin typeface="Arial" panose="020B0604020202020204" pitchFamily="34" charset="0"/>
                <a:cs typeface="Arial" panose="020B0604020202020204" pitchFamily="34" charset="0"/>
              </a:rPr>
              <a:t>Prosper Portland </a:t>
            </a:r>
          </a:p>
          <a:p>
            <a:pPr algn="ctr"/>
            <a:r>
              <a:rPr lang="en-US" sz="1400" dirty="0">
                <a:solidFill>
                  <a:schemeClr val="tx2"/>
                </a:solidFill>
                <a:latin typeface="Arial" panose="020B0604020202020204" pitchFamily="34" charset="0"/>
                <a:cs typeface="Arial" panose="020B0604020202020204" pitchFamily="34" charset="0"/>
              </a:rPr>
              <a:t>Portland, Oregon</a:t>
            </a:r>
          </a:p>
        </p:txBody>
      </p:sp>
      <p:pic>
        <p:nvPicPr>
          <p:cNvPr id="17" name="Picture 16" descr="A person smiling for the camera">
            <a:extLst>
              <a:ext uri="{FF2B5EF4-FFF2-40B4-BE49-F238E27FC236}">
                <a16:creationId xmlns:a16="http://schemas.microsoft.com/office/drawing/2014/main" id="{52D77C3D-F7DE-7F15-1AA6-F6B6EC83721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16210" y="1949732"/>
            <a:ext cx="1882066" cy="1905318"/>
          </a:xfrm>
          <a:prstGeom prst="rect">
            <a:avLst/>
          </a:prstGeom>
        </p:spPr>
      </p:pic>
    </p:spTree>
    <p:extLst>
      <p:ext uri="{BB962C8B-B14F-4D97-AF65-F5344CB8AC3E}">
        <p14:creationId xmlns:p14="http://schemas.microsoft.com/office/powerpoint/2010/main" val="42935243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rotWithShape="1">
          <a:blip r:embed="rId2" cstate="print">
            <a:extLst>
              <a:ext uri="{28A0092B-C50C-407E-A947-70E740481C1C}">
                <a14:useLocalDpi xmlns:a14="http://schemas.microsoft.com/office/drawing/2010/main" val="0"/>
              </a:ext>
            </a:extLst>
          </a:blip>
          <a:srcRect l="63561"/>
          <a:stretch/>
        </p:blipFill>
        <p:spPr>
          <a:xfrm>
            <a:off x="7907372" y="5753230"/>
            <a:ext cx="4474729" cy="1483238"/>
          </a:xfrm>
          <a:prstGeom prst="rect">
            <a:avLst/>
          </a:prstGeom>
        </p:spPr>
      </p:pic>
      <p:pic>
        <p:nvPicPr>
          <p:cNvPr id="17" name="Picture 16"/>
          <p:cNvPicPr>
            <a:picLocks noChangeAspect="1"/>
          </p:cNvPicPr>
          <p:nvPr/>
        </p:nvPicPr>
        <p:blipFill rotWithShape="1">
          <a:blip r:embed="rId2" cstate="print">
            <a:extLst>
              <a:ext uri="{28A0092B-C50C-407E-A947-70E740481C1C}">
                <a14:useLocalDpi xmlns:a14="http://schemas.microsoft.com/office/drawing/2010/main" val="0"/>
              </a:ext>
            </a:extLst>
          </a:blip>
          <a:srcRect r="75743"/>
          <a:stretch/>
        </p:blipFill>
        <p:spPr>
          <a:xfrm>
            <a:off x="4226859" y="5781695"/>
            <a:ext cx="2978757" cy="1483239"/>
          </a:xfrm>
          <a:prstGeom prst="rect">
            <a:avLst/>
          </a:prstGeom>
        </p:spPr>
      </p:pic>
      <p:pic>
        <p:nvPicPr>
          <p:cNvPr id="23" name="Picture 22"/>
          <p:cNvPicPr>
            <a:picLocks noChangeAspect="1"/>
          </p:cNvPicPr>
          <p:nvPr/>
        </p:nvPicPr>
        <p:blipFill rotWithShape="1">
          <a:blip r:embed="rId3" cstate="print">
            <a:extLst>
              <a:ext uri="{28A0092B-C50C-407E-A947-70E740481C1C}">
                <a14:useLocalDpi xmlns:a14="http://schemas.microsoft.com/office/drawing/2010/main" val="0"/>
              </a:ext>
            </a:extLst>
          </a:blip>
          <a:srcRect l="1221" t="46862" r="8286" b="49179"/>
          <a:stretch/>
        </p:blipFill>
        <p:spPr>
          <a:xfrm>
            <a:off x="805542" y="6043305"/>
            <a:ext cx="10489867" cy="55435"/>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30634" y="6241703"/>
            <a:ext cx="1880629" cy="460652"/>
          </a:xfrm>
          <a:prstGeom prst="rect">
            <a:avLst/>
          </a:prstGeom>
        </p:spPr>
      </p:pic>
      <p:sp>
        <p:nvSpPr>
          <p:cNvPr id="18" name="Rectangle 17"/>
          <p:cNvSpPr/>
          <p:nvPr/>
        </p:nvSpPr>
        <p:spPr>
          <a:xfrm>
            <a:off x="0" y="0"/>
            <a:ext cx="12192000" cy="126020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9" name="TextBox 18"/>
          <p:cNvSpPr txBox="1"/>
          <p:nvPr/>
        </p:nvSpPr>
        <p:spPr>
          <a:xfrm>
            <a:off x="838598" y="255842"/>
            <a:ext cx="9759914" cy="707886"/>
          </a:xfrm>
          <a:prstGeom prst="rect">
            <a:avLst/>
          </a:prstGeom>
          <a:noFill/>
        </p:spPr>
        <p:txBody>
          <a:bodyPr wrap="square" rtlCol="0">
            <a:spAutoFit/>
          </a:bodyPr>
          <a:lstStyle/>
          <a:p>
            <a:r>
              <a:rPr lang="en-US" sz="4000" b="1" dirty="0">
                <a:solidFill>
                  <a:schemeClr val="bg1"/>
                </a:solidFill>
                <a:latin typeface="Arial" panose="020B0604020202020204" pitchFamily="34" charset="0"/>
                <a:cs typeface="Arial" panose="020B0604020202020204" pitchFamily="34" charset="0"/>
              </a:rPr>
              <a:t>Quentin Messer</a:t>
            </a:r>
          </a:p>
        </p:txBody>
      </p:sp>
      <p:sp>
        <p:nvSpPr>
          <p:cNvPr id="6" name="TextBox 5">
            <a:extLst>
              <a:ext uri="{FF2B5EF4-FFF2-40B4-BE49-F238E27FC236}">
                <a16:creationId xmlns:a16="http://schemas.microsoft.com/office/drawing/2014/main" id="{37F8A41F-8BD8-5207-11E5-98A2926D4519}"/>
              </a:ext>
            </a:extLst>
          </p:cNvPr>
          <p:cNvSpPr txBox="1"/>
          <p:nvPr/>
        </p:nvSpPr>
        <p:spPr>
          <a:xfrm>
            <a:off x="805542" y="1658633"/>
            <a:ext cx="6192174" cy="1200329"/>
          </a:xfrm>
          <a:prstGeom prst="rect">
            <a:avLst/>
          </a:prstGeom>
          <a:noFill/>
        </p:spPr>
        <p:txBody>
          <a:bodyPr wrap="square">
            <a:spAutoFit/>
          </a:bodyPr>
          <a:lstStyle/>
          <a:p>
            <a:r>
              <a:rPr lang="en-US" sz="2400" b="1" dirty="0"/>
              <a:t>Setting the Stage:</a:t>
            </a:r>
          </a:p>
          <a:p>
            <a:pPr marL="342900" indent="-342900">
              <a:buFont typeface="Arial" panose="020B0604020202020204" pitchFamily="34" charset="0"/>
              <a:buChar char="•"/>
            </a:pPr>
            <a:r>
              <a:rPr lang="en-US" sz="2400" b="1" dirty="0"/>
              <a:t>Webinar expectations</a:t>
            </a:r>
          </a:p>
          <a:p>
            <a:pPr marL="342900" indent="-342900">
              <a:buFont typeface="Arial" panose="020B0604020202020204" pitchFamily="34" charset="0"/>
              <a:buChar char="•"/>
            </a:pPr>
            <a:r>
              <a:rPr lang="en-US" sz="2400" b="1" dirty="0"/>
              <a:t>How growth and inclusion go hand-in-hand</a:t>
            </a:r>
          </a:p>
        </p:txBody>
      </p:sp>
    </p:spTree>
    <p:extLst>
      <p:ext uri="{BB962C8B-B14F-4D97-AF65-F5344CB8AC3E}">
        <p14:creationId xmlns:p14="http://schemas.microsoft.com/office/powerpoint/2010/main" val="18784291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rotWithShape="1">
          <a:blip r:embed="rId2" cstate="print">
            <a:extLst>
              <a:ext uri="{28A0092B-C50C-407E-A947-70E740481C1C}">
                <a14:useLocalDpi xmlns:a14="http://schemas.microsoft.com/office/drawing/2010/main" val="0"/>
              </a:ext>
            </a:extLst>
          </a:blip>
          <a:srcRect l="63561"/>
          <a:stretch/>
        </p:blipFill>
        <p:spPr>
          <a:xfrm>
            <a:off x="7907372" y="5753230"/>
            <a:ext cx="4474729" cy="1483238"/>
          </a:xfrm>
          <a:prstGeom prst="rect">
            <a:avLst/>
          </a:prstGeom>
        </p:spPr>
      </p:pic>
      <p:pic>
        <p:nvPicPr>
          <p:cNvPr id="17" name="Picture 16"/>
          <p:cNvPicPr>
            <a:picLocks noChangeAspect="1"/>
          </p:cNvPicPr>
          <p:nvPr/>
        </p:nvPicPr>
        <p:blipFill rotWithShape="1">
          <a:blip r:embed="rId2" cstate="print">
            <a:extLst>
              <a:ext uri="{28A0092B-C50C-407E-A947-70E740481C1C}">
                <a14:useLocalDpi xmlns:a14="http://schemas.microsoft.com/office/drawing/2010/main" val="0"/>
              </a:ext>
            </a:extLst>
          </a:blip>
          <a:srcRect r="75743"/>
          <a:stretch/>
        </p:blipFill>
        <p:spPr>
          <a:xfrm>
            <a:off x="4226859" y="5781695"/>
            <a:ext cx="2978757" cy="1483239"/>
          </a:xfrm>
          <a:prstGeom prst="rect">
            <a:avLst/>
          </a:prstGeom>
        </p:spPr>
      </p:pic>
      <p:pic>
        <p:nvPicPr>
          <p:cNvPr id="23" name="Picture 22"/>
          <p:cNvPicPr>
            <a:picLocks noChangeAspect="1"/>
          </p:cNvPicPr>
          <p:nvPr/>
        </p:nvPicPr>
        <p:blipFill rotWithShape="1">
          <a:blip r:embed="rId3" cstate="print">
            <a:extLst>
              <a:ext uri="{28A0092B-C50C-407E-A947-70E740481C1C}">
                <a14:useLocalDpi xmlns:a14="http://schemas.microsoft.com/office/drawing/2010/main" val="0"/>
              </a:ext>
            </a:extLst>
          </a:blip>
          <a:srcRect l="1221" t="46862" r="8286" b="49179"/>
          <a:stretch/>
        </p:blipFill>
        <p:spPr>
          <a:xfrm>
            <a:off x="805542" y="6043305"/>
            <a:ext cx="10489867" cy="55435"/>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30634" y="6241703"/>
            <a:ext cx="1880629" cy="460652"/>
          </a:xfrm>
          <a:prstGeom prst="rect">
            <a:avLst/>
          </a:prstGeom>
        </p:spPr>
      </p:pic>
      <p:sp>
        <p:nvSpPr>
          <p:cNvPr id="18" name="Rectangle 17"/>
          <p:cNvSpPr/>
          <p:nvPr/>
        </p:nvSpPr>
        <p:spPr>
          <a:xfrm>
            <a:off x="0" y="0"/>
            <a:ext cx="12192000" cy="126020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9" name="TextBox 18"/>
          <p:cNvSpPr txBox="1"/>
          <p:nvPr/>
        </p:nvSpPr>
        <p:spPr>
          <a:xfrm>
            <a:off x="838598" y="255842"/>
            <a:ext cx="9759914" cy="707886"/>
          </a:xfrm>
          <a:prstGeom prst="rect">
            <a:avLst/>
          </a:prstGeom>
          <a:noFill/>
        </p:spPr>
        <p:txBody>
          <a:bodyPr wrap="square" rtlCol="0">
            <a:spAutoFit/>
          </a:bodyPr>
          <a:lstStyle/>
          <a:p>
            <a:r>
              <a:rPr lang="en-US" sz="4000" b="1" dirty="0">
                <a:solidFill>
                  <a:schemeClr val="bg1"/>
                </a:solidFill>
                <a:latin typeface="Arial" panose="020B0604020202020204" pitchFamily="34" charset="0"/>
                <a:cs typeface="Arial" panose="020B0604020202020204" pitchFamily="34" charset="0"/>
              </a:rPr>
              <a:t>Cecilia Mowatt</a:t>
            </a:r>
          </a:p>
        </p:txBody>
      </p:sp>
    </p:spTree>
    <p:extLst>
      <p:ext uri="{BB962C8B-B14F-4D97-AF65-F5344CB8AC3E}">
        <p14:creationId xmlns:p14="http://schemas.microsoft.com/office/powerpoint/2010/main" val="41078510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rotWithShape="1">
          <a:blip r:embed="rId2" cstate="print">
            <a:extLst>
              <a:ext uri="{28A0092B-C50C-407E-A947-70E740481C1C}">
                <a14:useLocalDpi xmlns:a14="http://schemas.microsoft.com/office/drawing/2010/main" val="0"/>
              </a:ext>
            </a:extLst>
          </a:blip>
          <a:srcRect l="63561"/>
          <a:stretch/>
        </p:blipFill>
        <p:spPr>
          <a:xfrm>
            <a:off x="7907372" y="5753230"/>
            <a:ext cx="4474729" cy="1483238"/>
          </a:xfrm>
          <a:prstGeom prst="rect">
            <a:avLst/>
          </a:prstGeom>
        </p:spPr>
      </p:pic>
      <p:pic>
        <p:nvPicPr>
          <p:cNvPr id="17" name="Picture 16"/>
          <p:cNvPicPr>
            <a:picLocks noChangeAspect="1"/>
          </p:cNvPicPr>
          <p:nvPr/>
        </p:nvPicPr>
        <p:blipFill rotWithShape="1">
          <a:blip r:embed="rId2" cstate="print">
            <a:extLst>
              <a:ext uri="{28A0092B-C50C-407E-A947-70E740481C1C}">
                <a14:useLocalDpi xmlns:a14="http://schemas.microsoft.com/office/drawing/2010/main" val="0"/>
              </a:ext>
            </a:extLst>
          </a:blip>
          <a:srcRect r="75743"/>
          <a:stretch/>
        </p:blipFill>
        <p:spPr>
          <a:xfrm>
            <a:off x="4226859" y="5781695"/>
            <a:ext cx="2978757" cy="1483239"/>
          </a:xfrm>
          <a:prstGeom prst="rect">
            <a:avLst/>
          </a:prstGeom>
        </p:spPr>
      </p:pic>
      <p:pic>
        <p:nvPicPr>
          <p:cNvPr id="23" name="Picture 22"/>
          <p:cNvPicPr>
            <a:picLocks noChangeAspect="1"/>
          </p:cNvPicPr>
          <p:nvPr/>
        </p:nvPicPr>
        <p:blipFill rotWithShape="1">
          <a:blip r:embed="rId3" cstate="print">
            <a:extLst>
              <a:ext uri="{28A0092B-C50C-407E-A947-70E740481C1C}">
                <a14:useLocalDpi xmlns:a14="http://schemas.microsoft.com/office/drawing/2010/main" val="0"/>
              </a:ext>
            </a:extLst>
          </a:blip>
          <a:srcRect l="1221" t="46862" r="8286" b="49179"/>
          <a:stretch/>
        </p:blipFill>
        <p:spPr>
          <a:xfrm>
            <a:off x="805542" y="6043305"/>
            <a:ext cx="10489867" cy="55435"/>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30634" y="6241703"/>
            <a:ext cx="1880629" cy="460652"/>
          </a:xfrm>
          <a:prstGeom prst="rect">
            <a:avLst/>
          </a:prstGeom>
        </p:spPr>
      </p:pic>
      <p:sp>
        <p:nvSpPr>
          <p:cNvPr id="18" name="Rectangle 17"/>
          <p:cNvSpPr/>
          <p:nvPr/>
        </p:nvSpPr>
        <p:spPr>
          <a:xfrm>
            <a:off x="0" y="0"/>
            <a:ext cx="12192000" cy="126020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9" name="TextBox 18"/>
          <p:cNvSpPr txBox="1"/>
          <p:nvPr/>
        </p:nvSpPr>
        <p:spPr>
          <a:xfrm>
            <a:off x="805542" y="-31619"/>
            <a:ext cx="9759914" cy="1323439"/>
          </a:xfrm>
          <a:prstGeom prst="rect">
            <a:avLst/>
          </a:prstGeom>
          <a:noFill/>
        </p:spPr>
        <p:txBody>
          <a:bodyPr wrap="square" rtlCol="0">
            <a:spAutoFit/>
          </a:bodyPr>
          <a:lstStyle/>
          <a:p>
            <a:r>
              <a:rPr lang="en-US" sz="4000" b="1" dirty="0">
                <a:solidFill>
                  <a:schemeClr val="bg1"/>
                </a:solidFill>
                <a:latin typeface="Arial" panose="020B0604020202020204" pitchFamily="34" charset="0"/>
                <a:cs typeface="Arial" panose="020B0604020202020204" pitchFamily="34" charset="0"/>
              </a:rPr>
              <a:t>IEDC Initiatives for an Equitable Economy</a:t>
            </a:r>
          </a:p>
        </p:txBody>
      </p:sp>
      <p:sp>
        <p:nvSpPr>
          <p:cNvPr id="8" name="TextBox 7">
            <a:extLst>
              <a:ext uri="{FF2B5EF4-FFF2-40B4-BE49-F238E27FC236}">
                <a16:creationId xmlns:a16="http://schemas.microsoft.com/office/drawing/2014/main" id="{2616D9AD-A49A-89E6-6837-34F331AE26B7}"/>
              </a:ext>
            </a:extLst>
          </p:cNvPr>
          <p:cNvSpPr txBox="1"/>
          <p:nvPr/>
        </p:nvSpPr>
        <p:spPr>
          <a:xfrm>
            <a:off x="805541" y="1875500"/>
            <a:ext cx="9110815" cy="1323439"/>
          </a:xfrm>
          <a:prstGeom prst="rect">
            <a:avLst/>
          </a:prstGeom>
          <a:noFill/>
        </p:spPr>
        <p:txBody>
          <a:bodyPr wrap="square">
            <a:spAutoFit/>
          </a:bodyPr>
          <a:lstStyle/>
          <a:p>
            <a:pPr rtl="0">
              <a:spcBef>
                <a:spcPts val="0"/>
              </a:spcBef>
              <a:spcAft>
                <a:spcPts val="0"/>
              </a:spcAft>
            </a:pPr>
            <a:r>
              <a:rPr lang="en-US" sz="1600" b="0" i="0" u="none" strike="noStrike" dirty="0">
                <a:solidFill>
                  <a:srgbClr val="3C3C3C"/>
                </a:solidFill>
                <a:effectLst/>
              </a:rPr>
              <a:t>The International Economic Development Council (IEDC), the leading association for</a:t>
            </a:r>
            <a:r>
              <a:rPr lang="en-US" sz="1600" dirty="0"/>
              <a:t> </a:t>
            </a:r>
            <a:r>
              <a:rPr lang="en-US" sz="1600" b="0" i="0" u="none" strike="noStrike" dirty="0">
                <a:solidFill>
                  <a:srgbClr val="3C3C3C"/>
                </a:solidFill>
                <a:effectLst/>
              </a:rPr>
              <a:t>economic development professionals and organizations, recognizes that to mitigate</a:t>
            </a:r>
            <a:r>
              <a:rPr lang="en-US" sz="1600" dirty="0"/>
              <a:t> </a:t>
            </a:r>
            <a:r>
              <a:rPr lang="en-US" sz="1600" b="0" i="0" u="none" strike="noStrike" dirty="0">
                <a:solidFill>
                  <a:srgbClr val="3C3C3C"/>
                </a:solidFill>
                <a:effectLst/>
              </a:rPr>
              <a:t>systemic racism, we must address the economic disparities that contribute to and result from it.</a:t>
            </a:r>
            <a:endParaRPr lang="en-US" sz="1600" b="0" dirty="0">
              <a:effectLst/>
            </a:endParaRPr>
          </a:p>
          <a:p>
            <a:br>
              <a:rPr lang="en-US" sz="1600" dirty="0"/>
            </a:br>
            <a:endParaRPr lang="en-US" sz="1600" dirty="0"/>
          </a:p>
        </p:txBody>
      </p:sp>
      <p:sp>
        <p:nvSpPr>
          <p:cNvPr id="9" name="TextBox 8">
            <a:extLst>
              <a:ext uri="{FF2B5EF4-FFF2-40B4-BE49-F238E27FC236}">
                <a16:creationId xmlns:a16="http://schemas.microsoft.com/office/drawing/2014/main" id="{6F6EE479-D13D-9291-82F5-19632F3C90A4}"/>
              </a:ext>
            </a:extLst>
          </p:cNvPr>
          <p:cNvSpPr txBox="1"/>
          <p:nvPr/>
        </p:nvSpPr>
        <p:spPr>
          <a:xfrm>
            <a:off x="805542" y="1381633"/>
            <a:ext cx="2843180" cy="461665"/>
          </a:xfrm>
          <a:prstGeom prst="rect">
            <a:avLst/>
          </a:prstGeom>
          <a:noFill/>
        </p:spPr>
        <p:txBody>
          <a:bodyPr wrap="square" rtlCol="0">
            <a:spAutoFit/>
          </a:bodyPr>
          <a:lstStyle/>
          <a:p>
            <a:r>
              <a:rPr lang="en-US" sz="2400" b="1" dirty="0"/>
              <a:t>Our Call to Action</a:t>
            </a:r>
          </a:p>
        </p:txBody>
      </p:sp>
      <p:pic>
        <p:nvPicPr>
          <p:cNvPr id="1026" name="Picture 2">
            <a:extLst>
              <a:ext uri="{FF2B5EF4-FFF2-40B4-BE49-F238E27FC236}">
                <a16:creationId xmlns:a16="http://schemas.microsoft.com/office/drawing/2014/main" id="{9B5DA609-C1F9-D40E-6ED0-1A751185886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8737" y="2690615"/>
            <a:ext cx="5715000" cy="2991134"/>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94D3DB00-EF4A-EC3A-F44D-604B881294BD}"/>
              </a:ext>
            </a:extLst>
          </p:cNvPr>
          <p:cNvSpPr txBox="1"/>
          <p:nvPr/>
        </p:nvSpPr>
        <p:spPr>
          <a:xfrm>
            <a:off x="2550494" y="5609357"/>
            <a:ext cx="6192174" cy="923330"/>
          </a:xfrm>
          <a:prstGeom prst="rect">
            <a:avLst/>
          </a:prstGeom>
          <a:noFill/>
        </p:spPr>
        <p:txBody>
          <a:bodyPr wrap="square">
            <a:spAutoFit/>
          </a:bodyPr>
          <a:lstStyle/>
          <a:p>
            <a:pPr algn="ctr" rtl="0">
              <a:spcBef>
                <a:spcPts val="0"/>
              </a:spcBef>
              <a:spcAft>
                <a:spcPts val="0"/>
              </a:spcAft>
            </a:pPr>
            <a:r>
              <a:rPr lang="en-US" sz="1800" b="0" i="0" u="none" strike="noStrike" dirty="0">
                <a:solidFill>
                  <a:schemeClr val="tx2"/>
                </a:solidFill>
                <a:effectLst/>
              </a:rPr>
              <a:t>5,000 Members Worldwide</a:t>
            </a:r>
            <a:endParaRPr lang="en-US" b="0" dirty="0">
              <a:solidFill>
                <a:schemeClr val="tx2"/>
              </a:solidFill>
              <a:effectLst/>
            </a:endParaRPr>
          </a:p>
          <a:p>
            <a:br>
              <a:rPr lang="en-US" dirty="0"/>
            </a:br>
            <a:endParaRPr lang="en-US" dirty="0"/>
          </a:p>
        </p:txBody>
      </p:sp>
    </p:spTree>
    <p:extLst>
      <p:ext uri="{BB962C8B-B14F-4D97-AF65-F5344CB8AC3E}">
        <p14:creationId xmlns:p14="http://schemas.microsoft.com/office/powerpoint/2010/main" val="25319698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rotWithShape="1">
          <a:blip r:embed="rId2" cstate="print">
            <a:extLst>
              <a:ext uri="{28A0092B-C50C-407E-A947-70E740481C1C}">
                <a14:useLocalDpi xmlns:a14="http://schemas.microsoft.com/office/drawing/2010/main" val="0"/>
              </a:ext>
            </a:extLst>
          </a:blip>
          <a:srcRect l="63561"/>
          <a:stretch/>
        </p:blipFill>
        <p:spPr>
          <a:xfrm>
            <a:off x="7907372" y="5753230"/>
            <a:ext cx="4474729" cy="1483238"/>
          </a:xfrm>
          <a:prstGeom prst="rect">
            <a:avLst/>
          </a:prstGeom>
        </p:spPr>
      </p:pic>
      <p:pic>
        <p:nvPicPr>
          <p:cNvPr id="17" name="Picture 16"/>
          <p:cNvPicPr>
            <a:picLocks noChangeAspect="1"/>
          </p:cNvPicPr>
          <p:nvPr/>
        </p:nvPicPr>
        <p:blipFill rotWithShape="1">
          <a:blip r:embed="rId2" cstate="print">
            <a:extLst>
              <a:ext uri="{28A0092B-C50C-407E-A947-70E740481C1C}">
                <a14:useLocalDpi xmlns:a14="http://schemas.microsoft.com/office/drawing/2010/main" val="0"/>
              </a:ext>
            </a:extLst>
          </a:blip>
          <a:srcRect r="75743"/>
          <a:stretch/>
        </p:blipFill>
        <p:spPr>
          <a:xfrm>
            <a:off x="4226859" y="5781695"/>
            <a:ext cx="2978757" cy="1483239"/>
          </a:xfrm>
          <a:prstGeom prst="rect">
            <a:avLst/>
          </a:prstGeom>
        </p:spPr>
      </p:pic>
      <p:pic>
        <p:nvPicPr>
          <p:cNvPr id="23" name="Picture 22"/>
          <p:cNvPicPr>
            <a:picLocks noChangeAspect="1"/>
          </p:cNvPicPr>
          <p:nvPr/>
        </p:nvPicPr>
        <p:blipFill rotWithShape="1">
          <a:blip r:embed="rId3" cstate="print">
            <a:extLst>
              <a:ext uri="{28A0092B-C50C-407E-A947-70E740481C1C}">
                <a14:useLocalDpi xmlns:a14="http://schemas.microsoft.com/office/drawing/2010/main" val="0"/>
              </a:ext>
            </a:extLst>
          </a:blip>
          <a:srcRect l="1221" t="46862" r="8286" b="49179"/>
          <a:stretch/>
        </p:blipFill>
        <p:spPr>
          <a:xfrm>
            <a:off x="805542" y="6043305"/>
            <a:ext cx="10489867" cy="55435"/>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30634" y="6241703"/>
            <a:ext cx="1880629" cy="460652"/>
          </a:xfrm>
          <a:prstGeom prst="rect">
            <a:avLst/>
          </a:prstGeom>
        </p:spPr>
      </p:pic>
      <p:sp>
        <p:nvSpPr>
          <p:cNvPr id="18" name="Rectangle 17"/>
          <p:cNvSpPr/>
          <p:nvPr/>
        </p:nvSpPr>
        <p:spPr>
          <a:xfrm>
            <a:off x="0" y="0"/>
            <a:ext cx="12192000" cy="126020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9" name="TextBox 18"/>
          <p:cNvSpPr txBox="1"/>
          <p:nvPr/>
        </p:nvSpPr>
        <p:spPr>
          <a:xfrm>
            <a:off x="805542" y="-31619"/>
            <a:ext cx="9759914" cy="1323439"/>
          </a:xfrm>
          <a:prstGeom prst="rect">
            <a:avLst/>
          </a:prstGeom>
          <a:noFill/>
        </p:spPr>
        <p:txBody>
          <a:bodyPr wrap="square" rtlCol="0">
            <a:spAutoFit/>
          </a:bodyPr>
          <a:lstStyle/>
          <a:p>
            <a:r>
              <a:rPr lang="en-US" sz="4000" b="1" dirty="0">
                <a:solidFill>
                  <a:schemeClr val="bg1"/>
                </a:solidFill>
                <a:latin typeface="Arial" panose="020B0604020202020204" pitchFamily="34" charset="0"/>
                <a:cs typeface="Arial" panose="020B0604020202020204" pitchFamily="34" charset="0"/>
              </a:rPr>
              <a:t>IEDC Initiatives for an Equitable Economy</a:t>
            </a:r>
          </a:p>
        </p:txBody>
      </p:sp>
      <p:sp>
        <p:nvSpPr>
          <p:cNvPr id="8" name="TextBox 7">
            <a:extLst>
              <a:ext uri="{FF2B5EF4-FFF2-40B4-BE49-F238E27FC236}">
                <a16:creationId xmlns:a16="http://schemas.microsoft.com/office/drawing/2014/main" id="{2616D9AD-A49A-89E6-6837-34F331AE26B7}"/>
              </a:ext>
            </a:extLst>
          </p:cNvPr>
          <p:cNvSpPr txBox="1"/>
          <p:nvPr/>
        </p:nvSpPr>
        <p:spPr>
          <a:xfrm>
            <a:off x="805541" y="1875500"/>
            <a:ext cx="9110815" cy="1846659"/>
          </a:xfrm>
          <a:prstGeom prst="rect">
            <a:avLst/>
          </a:prstGeom>
          <a:noFill/>
        </p:spPr>
        <p:txBody>
          <a:bodyPr wrap="square">
            <a:spAutoFit/>
          </a:bodyPr>
          <a:lstStyle/>
          <a:p>
            <a:pPr rtl="0" fontAlgn="base">
              <a:spcBef>
                <a:spcPts val="0"/>
              </a:spcBef>
              <a:spcAft>
                <a:spcPts val="0"/>
              </a:spcAft>
            </a:pPr>
            <a:r>
              <a:rPr lang="en-US" sz="1600" b="1" dirty="0">
                <a:solidFill>
                  <a:srgbClr val="3C3C3C"/>
                </a:solidFill>
              </a:rPr>
              <a:t>Racism and Economic Development (RED) Committee</a:t>
            </a:r>
            <a:r>
              <a:rPr lang="en-US" sz="1600" dirty="0">
                <a:solidFill>
                  <a:srgbClr val="3C3C3C"/>
                </a:solidFill>
              </a:rPr>
              <a:t>: 7</a:t>
            </a:r>
            <a:r>
              <a:rPr lang="en-US" sz="1600" b="0" i="0" u="none" strike="noStrike" dirty="0">
                <a:solidFill>
                  <a:srgbClr val="3C3C3C"/>
                </a:solidFill>
                <a:effectLst/>
              </a:rPr>
              <a:t>0+-member diverse committee that is tasked to develop both short and long-term recommendations to IEDC’s Board of Directors on issues pertaining to race and economic development.  The Committee meets monthly and hosts speakers on different issue areas as well as holds focus groups to inform projects with organizations such as SRI International and the Urban Institute. (June 2020 – present)    </a:t>
            </a:r>
            <a:endParaRPr lang="en-US" sz="1600" b="0" dirty="0">
              <a:effectLst/>
            </a:endParaRPr>
          </a:p>
          <a:p>
            <a:br>
              <a:rPr lang="en-US" sz="1600" dirty="0"/>
            </a:br>
            <a:endParaRPr lang="en-US" sz="1600" dirty="0"/>
          </a:p>
        </p:txBody>
      </p:sp>
      <p:sp>
        <p:nvSpPr>
          <p:cNvPr id="9" name="TextBox 8">
            <a:extLst>
              <a:ext uri="{FF2B5EF4-FFF2-40B4-BE49-F238E27FC236}">
                <a16:creationId xmlns:a16="http://schemas.microsoft.com/office/drawing/2014/main" id="{6F6EE479-D13D-9291-82F5-19632F3C90A4}"/>
              </a:ext>
            </a:extLst>
          </p:cNvPr>
          <p:cNvSpPr txBox="1"/>
          <p:nvPr/>
        </p:nvSpPr>
        <p:spPr>
          <a:xfrm>
            <a:off x="805542" y="1381633"/>
            <a:ext cx="5290458" cy="461665"/>
          </a:xfrm>
          <a:prstGeom prst="rect">
            <a:avLst/>
          </a:prstGeom>
          <a:noFill/>
        </p:spPr>
        <p:txBody>
          <a:bodyPr wrap="square" rtlCol="0">
            <a:spAutoFit/>
          </a:bodyPr>
          <a:lstStyle/>
          <a:p>
            <a:r>
              <a:rPr lang="en-US" sz="2400" b="1" dirty="0"/>
              <a:t>IEDC Race and Equity Initiatives </a:t>
            </a:r>
          </a:p>
        </p:txBody>
      </p:sp>
      <p:sp>
        <p:nvSpPr>
          <p:cNvPr id="14" name="TextBox 13">
            <a:extLst>
              <a:ext uri="{FF2B5EF4-FFF2-40B4-BE49-F238E27FC236}">
                <a16:creationId xmlns:a16="http://schemas.microsoft.com/office/drawing/2014/main" id="{94D3DB00-EF4A-EC3A-F44D-604B881294BD}"/>
              </a:ext>
            </a:extLst>
          </p:cNvPr>
          <p:cNvSpPr txBox="1"/>
          <p:nvPr/>
        </p:nvSpPr>
        <p:spPr>
          <a:xfrm>
            <a:off x="2550494" y="5609357"/>
            <a:ext cx="6192174" cy="646331"/>
          </a:xfrm>
          <a:prstGeom prst="rect">
            <a:avLst/>
          </a:prstGeom>
          <a:noFill/>
        </p:spPr>
        <p:txBody>
          <a:bodyPr wrap="square">
            <a:spAutoFit/>
          </a:bodyPr>
          <a:lstStyle/>
          <a:p>
            <a:br>
              <a:rPr lang="en-US" dirty="0"/>
            </a:br>
            <a:endParaRPr lang="en-US" dirty="0"/>
          </a:p>
        </p:txBody>
      </p:sp>
      <p:sp>
        <p:nvSpPr>
          <p:cNvPr id="4" name="TextBox 3">
            <a:extLst>
              <a:ext uri="{FF2B5EF4-FFF2-40B4-BE49-F238E27FC236}">
                <a16:creationId xmlns:a16="http://schemas.microsoft.com/office/drawing/2014/main" id="{C196B26F-6E10-B23F-2AA5-856D05C2DAC0}"/>
              </a:ext>
            </a:extLst>
          </p:cNvPr>
          <p:cNvSpPr txBox="1"/>
          <p:nvPr/>
        </p:nvSpPr>
        <p:spPr>
          <a:xfrm>
            <a:off x="805541" y="3301033"/>
            <a:ext cx="9110814" cy="830997"/>
          </a:xfrm>
          <a:prstGeom prst="rect">
            <a:avLst/>
          </a:prstGeom>
          <a:noFill/>
        </p:spPr>
        <p:txBody>
          <a:bodyPr wrap="square">
            <a:spAutoFit/>
          </a:bodyPr>
          <a:lstStyle/>
          <a:p>
            <a:pPr rtl="0" fontAlgn="base">
              <a:spcBef>
                <a:spcPts val="0"/>
              </a:spcBef>
              <a:spcAft>
                <a:spcPts val="0"/>
              </a:spcAft>
            </a:pPr>
            <a:r>
              <a:rPr lang="en-US" sz="1600" b="1" dirty="0">
                <a:solidFill>
                  <a:srgbClr val="3C3C3C"/>
                </a:solidFill>
              </a:rPr>
              <a:t>Take Action Against Racism in Economic Development Webinar Series</a:t>
            </a:r>
            <a:r>
              <a:rPr lang="en-US" sz="1600" dirty="0">
                <a:solidFill>
                  <a:srgbClr val="3C3C3C"/>
                </a:solidFill>
              </a:rPr>
              <a:t>: A bi-weekly webinar series that featured topics including access to capital, the role of historically black colleges and universities in economic development, and neighborhood revitalization. (August 2020 – December 2021)</a:t>
            </a:r>
            <a:endParaRPr lang="en-US" sz="1600" b="0" i="0" u="none" strike="noStrike" dirty="0">
              <a:solidFill>
                <a:srgbClr val="3C3C3C"/>
              </a:solidFill>
              <a:effectLst/>
            </a:endParaRPr>
          </a:p>
        </p:txBody>
      </p:sp>
      <p:sp>
        <p:nvSpPr>
          <p:cNvPr id="6" name="TextBox 5">
            <a:extLst>
              <a:ext uri="{FF2B5EF4-FFF2-40B4-BE49-F238E27FC236}">
                <a16:creationId xmlns:a16="http://schemas.microsoft.com/office/drawing/2014/main" id="{F4823512-B778-6796-396E-27EA12C70310}"/>
              </a:ext>
            </a:extLst>
          </p:cNvPr>
          <p:cNvSpPr txBox="1"/>
          <p:nvPr/>
        </p:nvSpPr>
        <p:spPr>
          <a:xfrm>
            <a:off x="805540" y="4280098"/>
            <a:ext cx="9572455" cy="1815882"/>
          </a:xfrm>
          <a:prstGeom prst="rect">
            <a:avLst/>
          </a:prstGeom>
          <a:noFill/>
        </p:spPr>
        <p:txBody>
          <a:bodyPr wrap="square">
            <a:spAutoFit/>
          </a:bodyPr>
          <a:lstStyle/>
          <a:p>
            <a:pPr rtl="0" fontAlgn="base">
              <a:spcBef>
                <a:spcPts val="0"/>
              </a:spcBef>
              <a:spcAft>
                <a:spcPts val="0"/>
              </a:spcAft>
            </a:pPr>
            <a:r>
              <a:rPr lang="en-US" sz="1600" b="1" dirty="0">
                <a:solidFill>
                  <a:srgbClr val="3C3C3C"/>
                </a:solidFill>
              </a:rPr>
              <a:t>Investing in Entrepreneurs of Color: A Playbook for Economic Developers</a:t>
            </a:r>
            <a:r>
              <a:rPr lang="en-US" sz="1600" dirty="0">
                <a:solidFill>
                  <a:srgbClr val="3C3C3C"/>
                </a:solidFill>
              </a:rPr>
              <a:t>: A report from IEDC’s in-house “think tank”, Economic Development Research Partners (EDRP). (February 2021)  </a:t>
            </a:r>
          </a:p>
          <a:p>
            <a:pPr rtl="0" fontAlgn="base">
              <a:spcBef>
                <a:spcPts val="0"/>
              </a:spcBef>
              <a:spcAft>
                <a:spcPts val="0"/>
              </a:spcAft>
            </a:pPr>
            <a:endParaRPr lang="en-US" sz="1600" dirty="0">
              <a:solidFill>
                <a:srgbClr val="3C3C3C"/>
              </a:solidFill>
            </a:endParaRPr>
          </a:p>
          <a:p>
            <a:pPr fontAlgn="base"/>
            <a:r>
              <a:rPr lang="en-US" sz="1600" b="1" dirty="0">
                <a:solidFill>
                  <a:srgbClr val="3C3C3C"/>
                </a:solidFill>
              </a:rPr>
              <a:t>Future of Work and Inclusion</a:t>
            </a:r>
            <a:r>
              <a:rPr lang="en-US" sz="1600" dirty="0">
                <a:solidFill>
                  <a:srgbClr val="3C3C3C"/>
                </a:solidFill>
              </a:rPr>
              <a:t>: A report from IEDC’s in-house “think tank”, Economic Development Research Partners (EDRP). (August 2021)  </a:t>
            </a:r>
          </a:p>
          <a:p>
            <a:pPr rtl="0" fontAlgn="base">
              <a:spcBef>
                <a:spcPts val="0"/>
              </a:spcBef>
              <a:spcAft>
                <a:spcPts val="0"/>
              </a:spcAft>
            </a:pPr>
            <a:endParaRPr lang="en-US" sz="1600" b="0" i="0" u="none" strike="noStrike" dirty="0">
              <a:solidFill>
                <a:srgbClr val="3C3C3C"/>
              </a:solidFill>
              <a:effectLst/>
            </a:endParaRPr>
          </a:p>
          <a:p>
            <a:pPr rtl="0" fontAlgn="base">
              <a:spcBef>
                <a:spcPts val="0"/>
              </a:spcBef>
              <a:spcAft>
                <a:spcPts val="0"/>
              </a:spcAft>
            </a:pPr>
            <a:endParaRPr lang="en-US" sz="1600" b="0" i="0" u="none" strike="noStrike" dirty="0">
              <a:solidFill>
                <a:srgbClr val="3C3C3C"/>
              </a:solidFill>
              <a:effectLst/>
            </a:endParaRPr>
          </a:p>
        </p:txBody>
      </p:sp>
    </p:spTree>
    <p:extLst>
      <p:ext uri="{BB962C8B-B14F-4D97-AF65-F5344CB8AC3E}">
        <p14:creationId xmlns:p14="http://schemas.microsoft.com/office/powerpoint/2010/main" val="34137854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rotWithShape="1">
          <a:blip r:embed="rId2" cstate="print">
            <a:extLst>
              <a:ext uri="{28A0092B-C50C-407E-A947-70E740481C1C}">
                <a14:useLocalDpi xmlns:a14="http://schemas.microsoft.com/office/drawing/2010/main" val="0"/>
              </a:ext>
            </a:extLst>
          </a:blip>
          <a:srcRect l="63561"/>
          <a:stretch/>
        </p:blipFill>
        <p:spPr>
          <a:xfrm>
            <a:off x="7907372" y="5753230"/>
            <a:ext cx="4474729" cy="1483238"/>
          </a:xfrm>
          <a:prstGeom prst="rect">
            <a:avLst/>
          </a:prstGeom>
        </p:spPr>
      </p:pic>
      <p:pic>
        <p:nvPicPr>
          <p:cNvPr id="17" name="Picture 16"/>
          <p:cNvPicPr>
            <a:picLocks noChangeAspect="1"/>
          </p:cNvPicPr>
          <p:nvPr/>
        </p:nvPicPr>
        <p:blipFill rotWithShape="1">
          <a:blip r:embed="rId2" cstate="print">
            <a:extLst>
              <a:ext uri="{28A0092B-C50C-407E-A947-70E740481C1C}">
                <a14:useLocalDpi xmlns:a14="http://schemas.microsoft.com/office/drawing/2010/main" val="0"/>
              </a:ext>
            </a:extLst>
          </a:blip>
          <a:srcRect r="75743"/>
          <a:stretch/>
        </p:blipFill>
        <p:spPr>
          <a:xfrm>
            <a:off x="4226859" y="5781695"/>
            <a:ext cx="2978757" cy="1483239"/>
          </a:xfrm>
          <a:prstGeom prst="rect">
            <a:avLst/>
          </a:prstGeom>
        </p:spPr>
      </p:pic>
      <p:pic>
        <p:nvPicPr>
          <p:cNvPr id="23" name="Picture 22"/>
          <p:cNvPicPr>
            <a:picLocks noChangeAspect="1"/>
          </p:cNvPicPr>
          <p:nvPr/>
        </p:nvPicPr>
        <p:blipFill rotWithShape="1">
          <a:blip r:embed="rId3" cstate="print">
            <a:extLst>
              <a:ext uri="{28A0092B-C50C-407E-A947-70E740481C1C}">
                <a14:useLocalDpi xmlns:a14="http://schemas.microsoft.com/office/drawing/2010/main" val="0"/>
              </a:ext>
            </a:extLst>
          </a:blip>
          <a:srcRect l="1221" t="46862" r="8286" b="49179"/>
          <a:stretch/>
        </p:blipFill>
        <p:spPr>
          <a:xfrm>
            <a:off x="805542" y="6043305"/>
            <a:ext cx="10489867" cy="55435"/>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30634" y="6241703"/>
            <a:ext cx="1880629" cy="460652"/>
          </a:xfrm>
          <a:prstGeom prst="rect">
            <a:avLst/>
          </a:prstGeom>
        </p:spPr>
      </p:pic>
      <p:sp>
        <p:nvSpPr>
          <p:cNvPr id="18" name="Rectangle 17"/>
          <p:cNvSpPr/>
          <p:nvPr/>
        </p:nvSpPr>
        <p:spPr>
          <a:xfrm>
            <a:off x="0" y="0"/>
            <a:ext cx="12192000" cy="126020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9" name="TextBox 18"/>
          <p:cNvSpPr txBox="1"/>
          <p:nvPr/>
        </p:nvSpPr>
        <p:spPr>
          <a:xfrm>
            <a:off x="805542" y="-31619"/>
            <a:ext cx="9759914" cy="1323439"/>
          </a:xfrm>
          <a:prstGeom prst="rect">
            <a:avLst/>
          </a:prstGeom>
          <a:noFill/>
        </p:spPr>
        <p:txBody>
          <a:bodyPr wrap="square" rtlCol="0">
            <a:spAutoFit/>
          </a:bodyPr>
          <a:lstStyle/>
          <a:p>
            <a:r>
              <a:rPr lang="en-US" sz="4000" b="1" dirty="0">
                <a:solidFill>
                  <a:schemeClr val="bg1"/>
                </a:solidFill>
                <a:latin typeface="Arial" panose="020B0604020202020204" pitchFamily="34" charset="0"/>
                <a:cs typeface="Arial" panose="020B0604020202020204" pitchFamily="34" charset="0"/>
              </a:rPr>
              <a:t>IEDC Initiatives for an Equitable Economy</a:t>
            </a:r>
          </a:p>
        </p:txBody>
      </p:sp>
      <p:sp>
        <p:nvSpPr>
          <p:cNvPr id="8" name="TextBox 7">
            <a:extLst>
              <a:ext uri="{FF2B5EF4-FFF2-40B4-BE49-F238E27FC236}">
                <a16:creationId xmlns:a16="http://schemas.microsoft.com/office/drawing/2014/main" id="{2616D9AD-A49A-89E6-6837-34F331AE26B7}"/>
              </a:ext>
            </a:extLst>
          </p:cNvPr>
          <p:cNvSpPr txBox="1"/>
          <p:nvPr/>
        </p:nvSpPr>
        <p:spPr>
          <a:xfrm>
            <a:off x="805541" y="1875500"/>
            <a:ext cx="9110815" cy="830997"/>
          </a:xfrm>
          <a:prstGeom prst="rect">
            <a:avLst/>
          </a:prstGeom>
          <a:noFill/>
        </p:spPr>
        <p:txBody>
          <a:bodyPr wrap="square">
            <a:spAutoFit/>
          </a:bodyPr>
          <a:lstStyle/>
          <a:p>
            <a:pPr rtl="0" fontAlgn="base">
              <a:spcBef>
                <a:spcPts val="0"/>
              </a:spcBef>
              <a:spcAft>
                <a:spcPts val="0"/>
              </a:spcAft>
            </a:pPr>
            <a:r>
              <a:rPr lang="en-US" sz="1600" b="1" dirty="0">
                <a:solidFill>
                  <a:srgbClr val="3C3C3C"/>
                </a:solidFill>
              </a:rPr>
              <a:t>Economic Developers, Black Wealth and the Philanthropic Sector</a:t>
            </a:r>
            <a:r>
              <a:rPr lang="en-US" sz="1600" dirty="0">
                <a:solidFill>
                  <a:srgbClr val="3C3C3C"/>
                </a:solidFill>
              </a:rPr>
              <a:t>: IEDC’s  RED Committee worked with the Bloomberg Greenwood Initiative and the Urban Institute to survey economic development organizations to elicit information to support initiatives to advance wealth under consideration by foundations. (May 2021)</a:t>
            </a:r>
            <a:endParaRPr lang="en-US" sz="1600" dirty="0"/>
          </a:p>
        </p:txBody>
      </p:sp>
      <p:sp>
        <p:nvSpPr>
          <p:cNvPr id="9" name="TextBox 8">
            <a:extLst>
              <a:ext uri="{FF2B5EF4-FFF2-40B4-BE49-F238E27FC236}">
                <a16:creationId xmlns:a16="http://schemas.microsoft.com/office/drawing/2014/main" id="{6F6EE479-D13D-9291-82F5-19632F3C90A4}"/>
              </a:ext>
            </a:extLst>
          </p:cNvPr>
          <p:cNvSpPr txBox="1"/>
          <p:nvPr/>
        </p:nvSpPr>
        <p:spPr>
          <a:xfrm>
            <a:off x="805542" y="1381633"/>
            <a:ext cx="5290458" cy="461665"/>
          </a:xfrm>
          <a:prstGeom prst="rect">
            <a:avLst/>
          </a:prstGeom>
          <a:noFill/>
        </p:spPr>
        <p:txBody>
          <a:bodyPr wrap="square" rtlCol="0">
            <a:spAutoFit/>
          </a:bodyPr>
          <a:lstStyle/>
          <a:p>
            <a:r>
              <a:rPr lang="en-US" sz="2400" b="1" dirty="0"/>
              <a:t>IEDC Race and Equity Initiatives </a:t>
            </a:r>
          </a:p>
        </p:txBody>
      </p:sp>
      <p:sp>
        <p:nvSpPr>
          <p:cNvPr id="14" name="TextBox 13">
            <a:extLst>
              <a:ext uri="{FF2B5EF4-FFF2-40B4-BE49-F238E27FC236}">
                <a16:creationId xmlns:a16="http://schemas.microsoft.com/office/drawing/2014/main" id="{94D3DB00-EF4A-EC3A-F44D-604B881294BD}"/>
              </a:ext>
            </a:extLst>
          </p:cNvPr>
          <p:cNvSpPr txBox="1"/>
          <p:nvPr/>
        </p:nvSpPr>
        <p:spPr>
          <a:xfrm>
            <a:off x="2550494" y="5609357"/>
            <a:ext cx="6192174" cy="646331"/>
          </a:xfrm>
          <a:prstGeom prst="rect">
            <a:avLst/>
          </a:prstGeom>
          <a:noFill/>
        </p:spPr>
        <p:txBody>
          <a:bodyPr wrap="square">
            <a:spAutoFit/>
          </a:bodyPr>
          <a:lstStyle/>
          <a:p>
            <a:br>
              <a:rPr lang="en-US" dirty="0"/>
            </a:br>
            <a:endParaRPr lang="en-US" dirty="0"/>
          </a:p>
        </p:txBody>
      </p:sp>
      <p:sp>
        <p:nvSpPr>
          <p:cNvPr id="4" name="TextBox 3">
            <a:extLst>
              <a:ext uri="{FF2B5EF4-FFF2-40B4-BE49-F238E27FC236}">
                <a16:creationId xmlns:a16="http://schemas.microsoft.com/office/drawing/2014/main" id="{C196B26F-6E10-B23F-2AA5-856D05C2DAC0}"/>
              </a:ext>
            </a:extLst>
          </p:cNvPr>
          <p:cNvSpPr txBox="1"/>
          <p:nvPr/>
        </p:nvSpPr>
        <p:spPr>
          <a:xfrm>
            <a:off x="805540" y="2894448"/>
            <a:ext cx="9110814" cy="830997"/>
          </a:xfrm>
          <a:prstGeom prst="rect">
            <a:avLst/>
          </a:prstGeom>
          <a:noFill/>
        </p:spPr>
        <p:txBody>
          <a:bodyPr wrap="square">
            <a:spAutoFit/>
          </a:bodyPr>
          <a:lstStyle/>
          <a:p>
            <a:pPr rtl="0" fontAlgn="base">
              <a:spcBef>
                <a:spcPts val="0"/>
              </a:spcBef>
              <a:spcAft>
                <a:spcPts val="0"/>
              </a:spcAft>
            </a:pPr>
            <a:r>
              <a:rPr lang="en-US" sz="1600" b="1" dirty="0">
                <a:solidFill>
                  <a:srgbClr val="3C3C3C"/>
                </a:solidFill>
              </a:rPr>
              <a:t>IEDC’s Equitable Economic Development Playbook</a:t>
            </a:r>
            <a:r>
              <a:rPr lang="en-US" sz="1600" dirty="0">
                <a:solidFill>
                  <a:srgbClr val="3C3C3C"/>
                </a:solidFill>
              </a:rPr>
              <a:t>: Guidance on identifying structural racism and implementing equitable practices.  Support from the Rockefeller Foundation, the Kresge Foundation, the </a:t>
            </a:r>
            <a:r>
              <a:rPr lang="en-US" sz="1600" dirty="0" err="1">
                <a:solidFill>
                  <a:srgbClr val="3C3C3C"/>
                </a:solidFill>
              </a:rPr>
              <a:t>Surdna</a:t>
            </a:r>
            <a:r>
              <a:rPr lang="en-US" sz="1600" dirty="0">
                <a:solidFill>
                  <a:srgbClr val="3C3C3C"/>
                </a:solidFill>
              </a:rPr>
              <a:t> Foundation, and PNC Bank (January 2022)</a:t>
            </a:r>
          </a:p>
        </p:txBody>
      </p:sp>
      <p:sp>
        <p:nvSpPr>
          <p:cNvPr id="6" name="TextBox 5">
            <a:extLst>
              <a:ext uri="{FF2B5EF4-FFF2-40B4-BE49-F238E27FC236}">
                <a16:creationId xmlns:a16="http://schemas.microsoft.com/office/drawing/2014/main" id="{F4823512-B778-6796-396E-27EA12C70310}"/>
              </a:ext>
            </a:extLst>
          </p:cNvPr>
          <p:cNvSpPr txBox="1"/>
          <p:nvPr/>
        </p:nvSpPr>
        <p:spPr>
          <a:xfrm>
            <a:off x="805540" y="3959920"/>
            <a:ext cx="9572455" cy="2554545"/>
          </a:xfrm>
          <a:prstGeom prst="rect">
            <a:avLst/>
          </a:prstGeom>
          <a:noFill/>
        </p:spPr>
        <p:txBody>
          <a:bodyPr wrap="square">
            <a:spAutoFit/>
          </a:bodyPr>
          <a:lstStyle/>
          <a:p>
            <a:pPr rtl="0" fontAlgn="base">
              <a:spcBef>
                <a:spcPts val="0"/>
              </a:spcBef>
              <a:spcAft>
                <a:spcPts val="0"/>
              </a:spcAft>
            </a:pPr>
            <a:r>
              <a:rPr lang="en-US" sz="1600" b="1" dirty="0">
                <a:solidFill>
                  <a:srgbClr val="3C3C3C"/>
                </a:solidFill>
              </a:rPr>
              <a:t>IEDC’s Equity in Economic Development Fellowship Program</a:t>
            </a:r>
            <a:r>
              <a:rPr lang="en-US" sz="1600" dirty="0">
                <a:solidFill>
                  <a:srgbClr val="3C3C3C"/>
                </a:solidFill>
              </a:rPr>
              <a:t>: The program provides 6 to 12 diverse and young people aged 18-28 interested in the field of economic development the opportunity to get hands-on experience at an economic development organization for 8 weeks over the summer, and then participate in IEDC’s Annual Conference. (Planning – 2021) (Pilot – 2022) (2</a:t>
            </a:r>
            <a:r>
              <a:rPr lang="en-US" sz="1600" baseline="30000" dirty="0">
                <a:solidFill>
                  <a:srgbClr val="3C3C3C"/>
                </a:solidFill>
              </a:rPr>
              <a:t>nd</a:t>
            </a:r>
            <a:r>
              <a:rPr lang="en-US" sz="1600" dirty="0">
                <a:solidFill>
                  <a:srgbClr val="3C3C3C"/>
                </a:solidFill>
              </a:rPr>
              <a:t> Cohort – 2023)</a:t>
            </a:r>
          </a:p>
          <a:p>
            <a:pPr rtl="0" fontAlgn="base">
              <a:spcBef>
                <a:spcPts val="0"/>
              </a:spcBef>
              <a:spcAft>
                <a:spcPts val="0"/>
              </a:spcAft>
            </a:pPr>
            <a:endParaRPr lang="en-US" sz="1600" dirty="0">
              <a:solidFill>
                <a:srgbClr val="3C3C3C"/>
              </a:solidFill>
            </a:endParaRPr>
          </a:p>
          <a:p>
            <a:pPr fontAlgn="base"/>
            <a:r>
              <a:rPr lang="en-US" sz="1600" b="1" dirty="0">
                <a:solidFill>
                  <a:srgbClr val="3C3C3C"/>
                </a:solidFill>
              </a:rPr>
              <a:t>Economic Recovery Corps (ERC) Program</a:t>
            </a:r>
            <a:r>
              <a:rPr lang="en-US" sz="1600" dirty="0">
                <a:solidFill>
                  <a:srgbClr val="3C3C3C"/>
                </a:solidFill>
              </a:rPr>
              <a:t>: The ERC program is designed to recruit and place at least 65 Fellows in economic development organizations in underserved communities throughout the nation.  The project is EDA-funded through the CARES Act.  (November 2022)</a:t>
            </a:r>
          </a:p>
          <a:p>
            <a:pPr fontAlgn="base"/>
            <a:endParaRPr lang="en-US" sz="1600" dirty="0">
              <a:solidFill>
                <a:srgbClr val="3C3C3C"/>
              </a:solidFill>
            </a:endParaRPr>
          </a:p>
          <a:p>
            <a:pPr fontAlgn="base"/>
            <a:endParaRPr lang="en-US" sz="1600" dirty="0">
              <a:solidFill>
                <a:srgbClr val="3C3C3C"/>
              </a:solidFill>
            </a:endParaRPr>
          </a:p>
        </p:txBody>
      </p:sp>
    </p:spTree>
    <p:extLst>
      <p:ext uri="{BB962C8B-B14F-4D97-AF65-F5344CB8AC3E}">
        <p14:creationId xmlns:p14="http://schemas.microsoft.com/office/powerpoint/2010/main" val="1786514560"/>
      </p:ext>
    </p:extLst>
  </p:cSld>
  <p:clrMapOvr>
    <a:masterClrMapping/>
  </p:clrMapOvr>
</p:sld>
</file>

<file path=ppt/theme/theme1.xml><?xml version="1.0" encoding="utf-8"?>
<a:theme xmlns:a="http://schemas.openxmlformats.org/drawingml/2006/main" name="Office Theme">
  <a:themeElements>
    <a:clrScheme name="Custom 1">
      <a:dk1>
        <a:srgbClr val="32C2EF"/>
      </a:dk1>
      <a:lt1>
        <a:sysClr val="window" lastClr="FFFFFF"/>
      </a:lt1>
      <a:dk2>
        <a:srgbClr val="0C3245"/>
      </a:dk2>
      <a:lt2>
        <a:srgbClr val="F6DB5B"/>
      </a:lt2>
      <a:accent1>
        <a:srgbClr val="90CDB2"/>
      </a:accent1>
      <a:accent2>
        <a:srgbClr val="FFFFFF"/>
      </a:accent2>
      <a:accent3>
        <a:srgbClr val="A5A5A5"/>
      </a:accent3>
      <a:accent4>
        <a:srgbClr val="5B9785"/>
      </a:accent4>
      <a:accent5>
        <a:srgbClr val="DAB741"/>
      </a:accent5>
      <a:accent6>
        <a:srgbClr val="D0CECE"/>
      </a:accent6>
      <a:hlink>
        <a:srgbClr val="32C2EF"/>
      </a:hlink>
      <a:folHlink>
        <a:srgbClr val="32C2E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SRI 2021">
      <a:dk1>
        <a:srgbClr val="000000"/>
      </a:dk1>
      <a:lt1>
        <a:srgbClr val="FFFFFF"/>
      </a:lt1>
      <a:dk2>
        <a:srgbClr val="2C4651"/>
      </a:dk2>
      <a:lt2>
        <a:srgbClr val="F1F3F7"/>
      </a:lt2>
      <a:accent1>
        <a:srgbClr val="1D65A4"/>
      </a:accent1>
      <a:accent2>
        <a:srgbClr val="0098FE"/>
      </a:accent2>
      <a:accent3>
        <a:srgbClr val="20A799"/>
      </a:accent3>
      <a:accent4>
        <a:srgbClr val="F7D33A"/>
      </a:accent4>
      <a:accent5>
        <a:srgbClr val="DF0086"/>
      </a:accent5>
      <a:accent6>
        <a:srgbClr val="E4002B"/>
      </a:accent6>
      <a:hlink>
        <a:srgbClr val="DF0086"/>
      </a:hlink>
      <a:folHlink>
        <a:srgbClr val="BA0070"/>
      </a:folHlink>
    </a:clrScheme>
    <a:fontScheme name="Tes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22 SRI-Overview-slides-Apr-2022" id="{8BBC1BB2-460A-4DAC-8804-1843D510C6CB}" vid="{E0530EEC-C3A7-4850-9424-2565D0FD61A8}"/>
    </a:ext>
  </a:extLst>
</a:theme>
</file>

<file path=ppt/theme/theme3.xml><?xml version="1.0" encoding="utf-8"?>
<a:theme xmlns:a="http://schemas.openxmlformats.org/drawingml/2006/main" name="P2">
  <a:themeElements>
    <a:clrScheme name="Prosper Portland Colors">
      <a:dk1>
        <a:srgbClr val="000000"/>
      </a:dk1>
      <a:lt1>
        <a:srgbClr val="FFFFFF"/>
      </a:lt1>
      <a:dk2>
        <a:srgbClr val="1F497D"/>
      </a:dk2>
      <a:lt2>
        <a:srgbClr val="EEECE1"/>
      </a:lt2>
      <a:accent1>
        <a:srgbClr val="41B6E5"/>
      </a:accent1>
      <a:accent2>
        <a:srgbClr val="6CC149"/>
      </a:accent2>
      <a:accent3>
        <a:srgbClr val="E9AA00"/>
      </a:accent3>
      <a:accent4>
        <a:srgbClr val="AB4FC5"/>
      </a:accent4>
      <a:accent5>
        <a:srgbClr val="4BACC6"/>
      </a:accent5>
      <a:accent6>
        <a:srgbClr val="E8503D"/>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osper Portland PPT Template 2021" id="{B9D372E3-402B-4B44-AE21-617D0E82A922}" vid="{21DFCBF0-D14B-8243-8E6F-CE1552148025}"/>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18194</TotalTime>
  <Words>1434</Words>
  <Application>Microsoft Office PowerPoint</Application>
  <PresentationFormat>Widescreen</PresentationFormat>
  <Paragraphs>178</Paragraphs>
  <Slides>29</Slides>
  <Notes>8</Notes>
  <HiddenSlides>0</HiddenSlides>
  <MMClips>0</MMClips>
  <ScaleCrop>false</ScaleCrop>
  <HeadingPairs>
    <vt:vector size="6" baseType="variant">
      <vt:variant>
        <vt:lpstr>Fonts Used</vt:lpstr>
      </vt:variant>
      <vt:variant>
        <vt:i4>16</vt:i4>
      </vt:variant>
      <vt:variant>
        <vt:lpstr>Theme</vt:lpstr>
      </vt:variant>
      <vt:variant>
        <vt:i4>3</vt:i4>
      </vt:variant>
      <vt:variant>
        <vt:lpstr>Slide Titles</vt:lpstr>
      </vt:variant>
      <vt:variant>
        <vt:i4>29</vt:i4>
      </vt:variant>
    </vt:vector>
  </HeadingPairs>
  <TitlesOfParts>
    <vt:vector size="48" baseType="lpstr">
      <vt:lpstr>Arial</vt:lpstr>
      <vt:lpstr>Arial Black</vt:lpstr>
      <vt:lpstr>Calibri</vt:lpstr>
      <vt:lpstr>Calibri Light</vt:lpstr>
      <vt:lpstr>Courier New</vt:lpstr>
      <vt:lpstr>Franklin Gothic Book</vt:lpstr>
      <vt:lpstr>Franklin Gothic Demi Cond</vt:lpstr>
      <vt:lpstr>Franklin Gothic Medium Cond</vt:lpstr>
      <vt:lpstr>Georgia</vt:lpstr>
      <vt:lpstr>Gotham Bold</vt:lpstr>
      <vt:lpstr>Gotham Book</vt:lpstr>
      <vt:lpstr>Helvetica</vt:lpstr>
      <vt:lpstr>Helvetica Light</vt:lpstr>
      <vt:lpstr>Hiragino Sans W3</vt:lpstr>
      <vt:lpstr>System Font Regular</vt:lpstr>
      <vt:lpstr>Wingdings</vt:lpstr>
      <vt:lpstr>Office Theme</vt:lpstr>
      <vt:lpstr>2_Office Theme</vt:lpstr>
      <vt:lpstr>P2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SRI is an independent mission-driven non-profit</vt:lpstr>
      <vt:lpstr>PowerPoint Presentation</vt:lpstr>
      <vt:lpstr>Innovation and Inclusion: 3 Trends </vt:lpstr>
      <vt:lpstr>Trend 1: Innovation is driving productivity.</vt:lpstr>
      <vt:lpstr>Trend 2: Innovation is changing jobs.</vt:lpstr>
      <vt:lpstr>Trend 3: Innovation disrupts unevenly across geographies. </vt:lpstr>
      <vt:lpstr>PowerPoint Presentation</vt:lpstr>
      <vt:lpstr>PowerPoint Presentation</vt:lpstr>
      <vt:lpstr>IEDC’s Equitable Economic Development Playbook: Equity and Inclusion Metrics Webinar</vt:lpstr>
      <vt:lpstr> Prosper Portland Business  Advancement Team </vt:lpstr>
      <vt:lpstr>Portland Means Progress Metrics</vt:lpstr>
      <vt:lpstr>Business Advancement Team Metrics</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Chertock</dc:creator>
  <cp:lastModifiedBy>Chanell Hasty</cp:lastModifiedBy>
  <cp:revision>87</cp:revision>
  <dcterms:created xsi:type="dcterms:W3CDTF">2021-08-12T05:12:54Z</dcterms:created>
  <dcterms:modified xsi:type="dcterms:W3CDTF">2022-11-07T19:27:25Z</dcterms:modified>
</cp:coreProperties>
</file>